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7.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0.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1.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22.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26"/>
  </p:notesMasterIdLst>
  <p:sldIdLst>
    <p:sldId id="256" r:id="rId2"/>
    <p:sldId id="257" r:id="rId3"/>
    <p:sldId id="259" r:id="rId4"/>
    <p:sldId id="258" r:id="rId5"/>
    <p:sldId id="260" r:id="rId6"/>
    <p:sldId id="261" r:id="rId7"/>
    <p:sldId id="262" r:id="rId8"/>
    <p:sldId id="263" r:id="rId9"/>
    <p:sldId id="278" r:id="rId10"/>
    <p:sldId id="264" r:id="rId11"/>
    <p:sldId id="265" r:id="rId12"/>
    <p:sldId id="266" r:id="rId13"/>
    <p:sldId id="267" r:id="rId14"/>
    <p:sldId id="279" r:id="rId15"/>
    <p:sldId id="268" r:id="rId16"/>
    <p:sldId id="269" r:id="rId17"/>
    <p:sldId id="281" r:id="rId18"/>
    <p:sldId id="270" r:id="rId19"/>
    <p:sldId id="271" r:id="rId20"/>
    <p:sldId id="282" r:id="rId21"/>
    <p:sldId id="272" r:id="rId22"/>
    <p:sldId id="280" r:id="rId23"/>
    <p:sldId id="273" r:id="rId24"/>
    <p:sldId id="274"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Sayfa1!$B$1</c:f>
              <c:strCache>
                <c:ptCount val="1"/>
                <c:pt idx="0">
                  <c:v>DEĞER</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6A57-47BE-8D7A-C46E92219D7F}"/>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6A57-47BE-8D7A-C46E92219D7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tr-TR"/>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Sayfa1!$A$2:$A$3</c:f>
              <c:strCache>
                <c:ptCount val="2"/>
                <c:pt idx="0">
                  <c:v>EN ZENGİN %1</c:v>
                </c:pt>
                <c:pt idx="1">
                  <c:v>GERİ KALAN %99</c:v>
                </c:pt>
              </c:strCache>
            </c:strRef>
          </c:cat>
          <c:val>
            <c:numRef>
              <c:f>Sayfa1!$B$2:$B$3</c:f>
              <c:numCache>
                <c:formatCode>General</c:formatCode>
                <c:ptCount val="2"/>
                <c:pt idx="0">
                  <c:v>45</c:v>
                </c:pt>
                <c:pt idx="1">
                  <c:v>55</c:v>
                </c:pt>
              </c:numCache>
            </c:numRef>
          </c:val>
          <c:extLst>
            <c:ext xmlns:c16="http://schemas.microsoft.com/office/drawing/2014/chart" uri="{C3380CC4-5D6E-409C-BE32-E72D297353CC}">
              <c16:uniqueId val="{00000004-6A57-47BE-8D7A-C46E92219D7F}"/>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overlay val="0"/>
      <c:spPr>
        <a:solidFill>
          <a:schemeClr val="bg2"/>
        </a:solid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2">
        <a:lumMod val="75000"/>
      </a:schemeClr>
    </a:solidFill>
    <a:ln>
      <a:noFill/>
    </a:ln>
    <a:effectLst/>
  </c:spPr>
  <c:txPr>
    <a:bodyPr/>
    <a:lstStyle/>
    <a:p>
      <a:pPr>
        <a:defRPr/>
      </a:pPr>
      <a:endParaRPr lang="tr-T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tr-TR" dirty="0"/>
              <a:t>GENEL/GENÇ</a:t>
            </a:r>
            <a:r>
              <a:rPr lang="tr-TR" baseline="0" dirty="0"/>
              <a:t> (%)</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tr-TR"/>
        </a:p>
      </c:txPr>
    </c:title>
    <c:autoTitleDeleted val="0"/>
    <c:plotArea>
      <c:layout/>
      <c:barChart>
        <c:barDir val="bar"/>
        <c:grouping val="clustered"/>
        <c:varyColors val="0"/>
        <c:ser>
          <c:idx val="0"/>
          <c:order val="0"/>
          <c:tx>
            <c:strRef>
              <c:f>Sayfa1!$B$1</c:f>
              <c:strCache>
                <c:ptCount val="1"/>
                <c:pt idx="0">
                  <c:v>ORAN</c:v>
                </c:pt>
              </c:strCache>
            </c:strRef>
          </c:tx>
          <c:spPr>
            <a:solidFill>
              <a:schemeClr val="accent1"/>
            </a:solidFill>
            <a:ln>
              <a:noFill/>
            </a:ln>
            <a:effectLst/>
          </c:spPr>
          <c:invertIfNegative val="0"/>
          <c:cat>
            <c:strRef>
              <c:f>Sayfa1!$A$2:$A$3</c:f>
              <c:strCache>
                <c:ptCount val="2"/>
                <c:pt idx="0">
                  <c:v>GENEL İŞSİZLİK</c:v>
                </c:pt>
                <c:pt idx="1">
                  <c:v>GENÇ İŞSİZLİK</c:v>
                </c:pt>
              </c:strCache>
            </c:strRef>
          </c:cat>
          <c:val>
            <c:numRef>
              <c:f>Sayfa1!$B$2:$B$3</c:f>
              <c:numCache>
                <c:formatCode>General</c:formatCode>
                <c:ptCount val="2"/>
                <c:pt idx="0">
                  <c:v>5</c:v>
                </c:pt>
                <c:pt idx="1">
                  <c:v>12</c:v>
                </c:pt>
              </c:numCache>
            </c:numRef>
          </c:val>
          <c:extLst>
            <c:ext xmlns:c16="http://schemas.microsoft.com/office/drawing/2014/chart" uri="{C3380CC4-5D6E-409C-BE32-E72D297353CC}">
              <c16:uniqueId val="{00000000-822B-4467-ACE2-D7F409335254}"/>
            </c:ext>
          </c:extLst>
        </c:ser>
        <c:dLbls>
          <c:showLegendKey val="0"/>
          <c:showVal val="0"/>
          <c:showCatName val="0"/>
          <c:showSerName val="0"/>
          <c:showPercent val="0"/>
          <c:showBubbleSize val="0"/>
        </c:dLbls>
        <c:gapWidth val="182"/>
        <c:axId val="1131115392"/>
        <c:axId val="1131116352"/>
      </c:barChart>
      <c:catAx>
        <c:axId val="1131115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crossAx val="1131116352"/>
        <c:crosses val="autoZero"/>
        <c:auto val="1"/>
        <c:lblAlgn val="ctr"/>
        <c:lblOffset val="100"/>
        <c:noMultiLvlLbl val="0"/>
      </c:catAx>
      <c:valAx>
        <c:axId val="113111635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crossAx val="11311153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tr-T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3.7422959320691444E-2"/>
          <c:y val="3.8176056472216072E-2"/>
          <c:w val="0.94541154712666164"/>
          <c:h val="0.79097868269605187"/>
        </c:manualLayout>
      </c:layout>
      <c:barChart>
        <c:barDir val="col"/>
        <c:grouping val="clustered"/>
        <c:varyColors val="0"/>
        <c:ser>
          <c:idx val="0"/>
          <c:order val="0"/>
          <c:tx>
            <c:strRef>
              <c:f>Sayfa1!$B$1</c:f>
              <c:strCache>
                <c:ptCount val="1"/>
                <c:pt idx="0">
                  <c:v>CPI Puanı</c:v>
                </c:pt>
              </c:strCache>
            </c:strRef>
          </c:tx>
          <c:spPr>
            <a:solidFill>
              <a:schemeClr val="accent1"/>
            </a:solidFill>
            <a:ln>
              <a:noFill/>
            </a:ln>
            <a:effectLst/>
          </c:spPr>
          <c:invertIfNegative val="0"/>
          <c:cat>
            <c:strRef>
              <c:f>Sayfa1!$A$2:$A$4</c:f>
              <c:strCache>
                <c:ptCount val="3"/>
                <c:pt idx="0">
                  <c:v>Yüksek yolsuzluk algısı</c:v>
                </c:pt>
                <c:pt idx="1">
                  <c:v>Dünya ortalaması</c:v>
                </c:pt>
                <c:pt idx="2">
                  <c:v>Düşük yolsuzluk algısı</c:v>
                </c:pt>
              </c:strCache>
            </c:strRef>
          </c:cat>
          <c:val>
            <c:numRef>
              <c:f>Sayfa1!$B$2:$B$4</c:f>
              <c:numCache>
                <c:formatCode>General</c:formatCode>
                <c:ptCount val="3"/>
                <c:pt idx="0">
                  <c:v>30</c:v>
                </c:pt>
                <c:pt idx="1">
                  <c:v>43</c:v>
                </c:pt>
                <c:pt idx="2">
                  <c:v>70</c:v>
                </c:pt>
              </c:numCache>
            </c:numRef>
          </c:val>
          <c:extLst>
            <c:ext xmlns:c16="http://schemas.microsoft.com/office/drawing/2014/chart" uri="{C3380CC4-5D6E-409C-BE32-E72D297353CC}">
              <c16:uniqueId val="{00000000-3486-4C1F-A0D6-63F0E69FA50F}"/>
            </c:ext>
          </c:extLst>
        </c:ser>
        <c:dLbls>
          <c:showLegendKey val="0"/>
          <c:showVal val="0"/>
          <c:showCatName val="0"/>
          <c:showSerName val="0"/>
          <c:showPercent val="0"/>
          <c:showBubbleSize val="0"/>
        </c:dLbls>
        <c:gapWidth val="219"/>
        <c:overlap val="-27"/>
        <c:axId val="1195123744"/>
        <c:axId val="720728511"/>
      </c:barChart>
      <c:catAx>
        <c:axId val="1195123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crossAx val="720728511"/>
        <c:crosses val="autoZero"/>
        <c:auto val="1"/>
        <c:lblAlgn val="ctr"/>
        <c:lblOffset val="100"/>
        <c:noMultiLvlLbl val="0"/>
      </c:catAx>
      <c:valAx>
        <c:axId val="72072851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crossAx val="1195123744"/>
        <c:crosses val="autoZero"/>
        <c:crossBetween val="between"/>
      </c:valAx>
      <c:spPr>
        <a:noFill/>
        <a:ln>
          <a:solidFill>
            <a:schemeClr val="accent3"/>
          </a:solid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tr-T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tr-TR" dirty="0"/>
              <a:t>Küresel Gıda İsrafı</a:t>
            </a:r>
            <a:endParaRPr lang="en-US" dirty="0"/>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tr-TR"/>
        </a:p>
      </c:txPr>
    </c:title>
    <c:autoTitleDeleted val="0"/>
    <c:plotArea>
      <c:layout/>
      <c:pieChart>
        <c:varyColors val="1"/>
        <c:ser>
          <c:idx val="0"/>
          <c:order val="0"/>
          <c:tx>
            <c:strRef>
              <c:f>Sayfa1!$B$1</c:f>
              <c:strCache>
                <c:ptCount val="1"/>
                <c:pt idx="0">
                  <c:v>Değer</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tr-TR"/>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Sayfa1!$A$2:$A$3</c:f>
              <c:strCache>
                <c:ptCount val="2"/>
                <c:pt idx="0">
                  <c:v>İsraf edilen gıda</c:v>
                </c:pt>
                <c:pt idx="1">
                  <c:v>Kullanılan gıda</c:v>
                </c:pt>
              </c:strCache>
            </c:strRef>
          </c:cat>
          <c:val>
            <c:numRef>
              <c:f>Sayfa1!$B$2:$B$3</c:f>
              <c:numCache>
                <c:formatCode>General</c:formatCode>
                <c:ptCount val="2"/>
                <c:pt idx="0">
                  <c:v>1300</c:v>
                </c:pt>
                <c:pt idx="1">
                  <c:v>8700</c:v>
                </c:pt>
              </c:numCache>
            </c:numRef>
          </c:val>
          <c:extLst>
            <c:ext xmlns:c16="http://schemas.microsoft.com/office/drawing/2014/chart" uri="{C3380CC4-5D6E-409C-BE32-E72D297353CC}">
              <c16:uniqueId val="{00000000-8C23-46F8-AD58-4D86BF34C4FF}"/>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tr-T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2"/>
    </a:solidFill>
    <a:ln w="9525" cap="flat" cmpd="sng" algn="ctr">
      <a:solidFill>
        <a:schemeClr val="dk1">
          <a:lumMod val="25000"/>
          <a:lumOff val="75000"/>
        </a:schemeClr>
      </a:solidFill>
      <a:round/>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3">
  <a:schemeClr val="accent1"/>
  <a:schemeClr val="accent1"/>
  <a:schemeClr val="accent1"/>
  <a:schemeClr val="accent1"/>
  <a:schemeClr val="accent1"/>
  <a:schemeClr val="accent1"/>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iagrams/_rels/data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icon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9081C7-01F7-4233-9AF6-49234C308C75}"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EBE5D74A-C3C5-4638-B3F6-DF38EF778219}">
      <dgm:prSet/>
      <dgm:spPr>
        <a:solidFill>
          <a:schemeClr val="tx1">
            <a:lumMod val="65000"/>
            <a:lumOff val="35000"/>
          </a:schemeClr>
        </a:solidFill>
      </dgm:spPr>
      <dgm:t>
        <a:bodyPr/>
        <a:lstStyle/>
        <a:p>
          <a:r>
            <a:rPr lang="tr-TR" dirty="0"/>
            <a:t>Ahilik sisteminin temel iktisadi ilkelerini incelemek</a:t>
          </a:r>
          <a:endParaRPr lang="en-US" dirty="0"/>
        </a:p>
      </dgm:t>
    </dgm:pt>
    <dgm:pt modelId="{D161647E-3D3A-428F-843A-C457E62BE202}" type="parTrans" cxnId="{9EBE4FBA-9266-4EEE-B41E-905FCAD96DE7}">
      <dgm:prSet/>
      <dgm:spPr/>
      <dgm:t>
        <a:bodyPr/>
        <a:lstStyle/>
        <a:p>
          <a:endParaRPr lang="en-US"/>
        </a:p>
      </dgm:t>
    </dgm:pt>
    <dgm:pt modelId="{1AFB1963-792B-417C-8252-FE3AB5505BA9}" type="sibTrans" cxnId="{9EBE4FBA-9266-4EEE-B41E-905FCAD96DE7}">
      <dgm:prSet/>
      <dgm:spPr/>
      <dgm:t>
        <a:bodyPr/>
        <a:lstStyle/>
        <a:p>
          <a:endParaRPr lang="en-US"/>
        </a:p>
      </dgm:t>
    </dgm:pt>
    <dgm:pt modelId="{BF4F4DD5-C09D-4837-A127-C0D60C41907B}">
      <dgm:prSet/>
      <dgm:spPr>
        <a:solidFill>
          <a:schemeClr val="tx1">
            <a:lumMod val="65000"/>
            <a:lumOff val="35000"/>
          </a:schemeClr>
        </a:solidFill>
      </dgm:spPr>
      <dgm:t>
        <a:bodyPr/>
        <a:lstStyle/>
        <a:p>
          <a:r>
            <a:rPr lang="tr-TR" dirty="0"/>
            <a:t>Güncel iktisadi sorunlarla ilişkilendirmek</a:t>
          </a:r>
          <a:endParaRPr lang="en-US" dirty="0"/>
        </a:p>
      </dgm:t>
    </dgm:pt>
    <dgm:pt modelId="{FA7C4FCF-83EE-48FC-9F0E-42A11B9A25AE}" type="parTrans" cxnId="{F886E401-D816-41FE-A7D0-2D44BD9E3B0F}">
      <dgm:prSet/>
      <dgm:spPr/>
      <dgm:t>
        <a:bodyPr/>
        <a:lstStyle/>
        <a:p>
          <a:endParaRPr lang="en-US"/>
        </a:p>
      </dgm:t>
    </dgm:pt>
    <dgm:pt modelId="{AB1B10B2-1C53-430F-9F07-B4B421178B05}" type="sibTrans" cxnId="{F886E401-D816-41FE-A7D0-2D44BD9E3B0F}">
      <dgm:prSet/>
      <dgm:spPr/>
      <dgm:t>
        <a:bodyPr/>
        <a:lstStyle/>
        <a:p>
          <a:endParaRPr lang="en-US"/>
        </a:p>
      </dgm:t>
    </dgm:pt>
    <dgm:pt modelId="{C26BD861-0D8E-466F-B780-6B572653C952}">
      <dgm:prSet/>
      <dgm:spPr>
        <a:solidFill>
          <a:schemeClr val="tx1">
            <a:lumMod val="65000"/>
            <a:lumOff val="35000"/>
          </a:schemeClr>
        </a:solidFill>
      </dgm:spPr>
      <dgm:t>
        <a:bodyPr/>
        <a:lstStyle/>
        <a:p>
          <a:r>
            <a:rPr lang="tr-TR" dirty="0"/>
            <a:t>Ahiliğin çözüm potansiyelini değerlendirmek</a:t>
          </a:r>
          <a:endParaRPr lang="en-US" dirty="0"/>
        </a:p>
      </dgm:t>
    </dgm:pt>
    <dgm:pt modelId="{8866EBB2-F647-4DAC-A508-DDD19B153A63}" type="parTrans" cxnId="{C64D99EF-E645-4D64-BE71-5D5B6FED168F}">
      <dgm:prSet/>
      <dgm:spPr/>
      <dgm:t>
        <a:bodyPr/>
        <a:lstStyle/>
        <a:p>
          <a:endParaRPr lang="en-US"/>
        </a:p>
      </dgm:t>
    </dgm:pt>
    <dgm:pt modelId="{CD0EA038-0EA9-48E9-8A97-446F5BF5E00A}" type="sibTrans" cxnId="{C64D99EF-E645-4D64-BE71-5D5B6FED168F}">
      <dgm:prSet/>
      <dgm:spPr/>
      <dgm:t>
        <a:bodyPr/>
        <a:lstStyle/>
        <a:p>
          <a:endParaRPr lang="en-US"/>
        </a:p>
      </dgm:t>
    </dgm:pt>
    <dgm:pt modelId="{EA68769C-CED4-4430-8D11-702B5BCC0C1C}" type="pres">
      <dgm:prSet presAssocID="{CB9081C7-01F7-4233-9AF6-49234C308C75}" presName="linear" presStyleCnt="0">
        <dgm:presLayoutVars>
          <dgm:animLvl val="lvl"/>
          <dgm:resizeHandles val="exact"/>
        </dgm:presLayoutVars>
      </dgm:prSet>
      <dgm:spPr/>
    </dgm:pt>
    <dgm:pt modelId="{8B423D45-86B9-4D2E-9FC9-4FD9E461B2DA}" type="pres">
      <dgm:prSet presAssocID="{EBE5D74A-C3C5-4638-B3F6-DF38EF778219}" presName="parentText" presStyleLbl="node1" presStyleIdx="0" presStyleCnt="3">
        <dgm:presLayoutVars>
          <dgm:chMax val="0"/>
          <dgm:bulletEnabled val="1"/>
        </dgm:presLayoutVars>
      </dgm:prSet>
      <dgm:spPr/>
    </dgm:pt>
    <dgm:pt modelId="{FB6F5B4E-49EB-4B9D-8D80-BC9AA52074B7}" type="pres">
      <dgm:prSet presAssocID="{1AFB1963-792B-417C-8252-FE3AB5505BA9}" presName="spacer" presStyleCnt="0"/>
      <dgm:spPr/>
    </dgm:pt>
    <dgm:pt modelId="{01CF8F5A-8885-4C33-AF29-9880C2F6CC10}" type="pres">
      <dgm:prSet presAssocID="{BF4F4DD5-C09D-4837-A127-C0D60C41907B}" presName="parentText" presStyleLbl="node1" presStyleIdx="1" presStyleCnt="3">
        <dgm:presLayoutVars>
          <dgm:chMax val="0"/>
          <dgm:bulletEnabled val="1"/>
        </dgm:presLayoutVars>
      </dgm:prSet>
      <dgm:spPr/>
    </dgm:pt>
    <dgm:pt modelId="{7F8A96E9-EBCD-4E57-B4F2-297BF9231E3D}" type="pres">
      <dgm:prSet presAssocID="{AB1B10B2-1C53-430F-9F07-B4B421178B05}" presName="spacer" presStyleCnt="0"/>
      <dgm:spPr/>
    </dgm:pt>
    <dgm:pt modelId="{96EA12CB-F0E2-4BBF-B665-05B6486BE2FE}" type="pres">
      <dgm:prSet presAssocID="{C26BD861-0D8E-466F-B780-6B572653C952}" presName="parentText" presStyleLbl="node1" presStyleIdx="2" presStyleCnt="3">
        <dgm:presLayoutVars>
          <dgm:chMax val="0"/>
          <dgm:bulletEnabled val="1"/>
        </dgm:presLayoutVars>
      </dgm:prSet>
      <dgm:spPr/>
    </dgm:pt>
  </dgm:ptLst>
  <dgm:cxnLst>
    <dgm:cxn modelId="{F886E401-D816-41FE-A7D0-2D44BD9E3B0F}" srcId="{CB9081C7-01F7-4233-9AF6-49234C308C75}" destId="{BF4F4DD5-C09D-4837-A127-C0D60C41907B}" srcOrd="1" destOrd="0" parTransId="{FA7C4FCF-83EE-48FC-9F0E-42A11B9A25AE}" sibTransId="{AB1B10B2-1C53-430F-9F07-B4B421178B05}"/>
    <dgm:cxn modelId="{83BCCA57-3104-4332-89E5-FF6599E00D96}" type="presOf" srcId="{CB9081C7-01F7-4233-9AF6-49234C308C75}" destId="{EA68769C-CED4-4430-8D11-702B5BCC0C1C}" srcOrd="0" destOrd="0" presId="urn:microsoft.com/office/officeart/2005/8/layout/vList2"/>
    <dgm:cxn modelId="{3B78648E-9E49-45E0-845E-A8BAF37EAAD0}" type="presOf" srcId="{BF4F4DD5-C09D-4837-A127-C0D60C41907B}" destId="{01CF8F5A-8885-4C33-AF29-9880C2F6CC10}" srcOrd="0" destOrd="0" presId="urn:microsoft.com/office/officeart/2005/8/layout/vList2"/>
    <dgm:cxn modelId="{9EBE4FBA-9266-4EEE-B41E-905FCAD96DE7}" srcId="{CB9081C7-01F7-4233-9AF6-49234C308C75}" destId="{EBE5D74A-C3C5-4638-B3F6-DF38EF778219}" srcOrd="0" destOrd="0" parTransId="{D161647E-3D3A-428F-843A-C457E62BE202}" sibTransId="{1AFB1963-792B-417C-8252-FE3AB5505BA9}"/>
    <dgm:cxn modelId="{A6E772E3-DA4B-40B3-A338-147A1B818A7E}" type="presOf" srcId="{C26BD861-0D8E-466F-B780-6B572653C952}" destId="{96EA12CB-F0E2-4BBF-B665-05B6486BE2FE}" srcOrd="0" destOrd="0" presId="urn:microsoft.com/office/officeart/2005/8/layout/vList2"/>
    <dgm:cxn modelId="{C64D99EF-E645-4D64-BE71-5D5B6FED168F}" srcId="{CB9081C7-01F7-4233-9AF6-49234C308C75}" destId="{C26BD861-0D8E-466F-B780-6B572653C952}" srcOrd="2" destOrd="0" parTransId="{8866EBB2-F647-4DAC-A508-DDD19B153A63}" sibTransId="{CD0EA038-0EA9-48E9-8A97-446F5BF5E00A}"/>
    <dgm:cxn modelId="{8D7E60F5-5602-40EE-9B74-9FF5126C7F02}" type="presOf" srcId="{EBE5D74A-C3C5-4638-B3F6-DF38EF778219}" destId="{8B423D45-86B9-4D2E-9FC9-4FD9E461B2DA}" srcOrd="0" destOrd="0" presId="urn:microsoft.com/office/officeart/2005/8/layout/vList2"/>
    <dgm:cxn modelId="{C9AB0DAD-65A2-4038-B3E6-033465C20321}" type="presParOf" srcId="{EA68769C-CED4-4430-8D11-702B5BCC0C1C}" destId="{8B423D45-86B9-4D2E-9FC9-4FD9E461B2DA}" srcOrd="0" destOrd="0" presId="urn:microsoft.com/office/officeart/2005/8/layout/vList2"/>
    <dgm:cxn modelId="{1DE6347C-E05E-4105-A433-7248EBC1E39E}" type="presParOf" srcId="{EA68769C-CED4-4430-8D11-702B5BCC0C1C}" destId="{FB6F5B4E-49EB-4B9D-8D80-BC9AA52074B7}" srcOrd="1" destOrd="0" presId="urn:microsoft.com/office/officeart/2005/8/layout/vList2"/>
    <dgm:cxn modelId="{4AE978E5-1DDF-4A36-939A-42CBFA4C4EA9}" type="presParOf" srcId="{EA68769C-CED4-4430-8D11-702B5BCC0C1C}" destId="{01CF8F5A-8885-4C33-AF29-9880C2F6CC10}" srcOrd="2" destOrd="0" presId="urn:microsoft.com/office/officeart/2005/8/layout/vList2"/>
    <dgm:cxn modelId="{65BC9515-D186-4D1A-89E1-5FA6850D6670}" type="presParOf" srcId="{EA68769C-CED4-4430-8D11-702B5BCC0C1C}" destId="{7F8A96E9-EBCD-4E57-B4F2-297BF9231E3D}" srcOrd="3" destOrd="0" presId="urn:microsoft.com/office/officeart/2005/8/layout/vList2"/>
    <dgm:cxn modelId="{59BBFC8C-4CAC-45BA-8B18-1285A56C9A7A}" type="presParOf" srcId="{EA68769C-CED4-4430-8D11-702B5BCC0C1C}" destId="{96EA12CB-F0E2-4BBF-B665-05B6486BE2FE}"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8C79781-EE6D-482A-8E2F-3C848DE499B8}" type="doc">
      <dgm:prSet loTypeId="urn:microsoft.com/office/officeart/2005/8/layout/hierarchy1" loCatId="hierarchy" qsTypeId="urn:microsoft.com/office/officeart/2005/8/quickstyle/simple4" qsCatId="simple" csTypeId="urn:microsoft.com/office/officeart/2005/8/colors/accent6_2" csCatId="accent6"/>
      <dgm:spPr/>
      <dgm:t>
        <a:bodyPr/>
        <a:lstStyle/>
        <a:p>
          <a:endParaRPr lang="en-US"/>
        </a:p>
      </dgm:t>
    </dgm:pt>
    <dgm:pt modelId="{6C164025-EAD5-44FB-9BC9-509A413EAA22}">
      <dgm:prSet/>
      <dgm:spPr/>
      <dgm:t>
        <a:bodyPr/>
        <a:lstStyle/>
        <a:p>
          <a:r>
            <a:rPr lang="tr-TR" dirty="0"/>
            <a:t>Her bireyin meslek sahibi olması</a:t>
          </a:r>
          <a:endParaRPr lang="en-US" dirty="0"/>
        </a:p>
      </dgm:t>
    </dgm:pt>
    <dgm:pt modelId="{247C8A90-4E02-498A-8131-6978D6861197}" type="parTrans" cxnId="{F96FD12B-91D0-4B05-B2A2-600F9B79815B}">
      <dgm:prSet/>
      <dgm:spPr/>
      <dgm:t>
        <a:bodyPr/>
        <a:lstStyle/>
        <a:p>
          <a:endParaRPr lang="en-US"/>
        </a:p>
      </dgm:t>
    </dgm:pt>
    <dgm:pt modelId="{1A9E326D-1D87-488C-A7BA-55C01DA17B70}" type="sibTrans" cxnId="{F96FD12B-91D0-4B05-B2A2-600F9B79815B}">
      <dgm:prSet/>
      <dgm:spPr/>
      <dgm:t>
        <a:bodyPr/>
        <a:lstStyle/>
        <a:p>
          <a:endParaRPr lang="en-US"/>
        </a:p>
      </dgm:t>
    </dgm:pt>
    <dgm:pt modelId="{AF4B13F3-76F7-413B-A7E1-491BDD8F56FB}">
      <dgm:prSet/>
      <dgm:spPr/>
      <dgm:t>
        <a:bodyPr/>
        <a:lstStyle/>
        <a:p>
          <a:r>
            <a:rPr lang="tr-TR"/>
            <a:t>Üretime aktif katılım</a:t>
          </a:r>
          <a:endParaRPr lang="en-US"/>
        </a:p>
      </dgm:t>
    </dgm:pt>
    <dgm:pt modelId="{5FF8A7A1-3329-4277-A381-EFAEB58343AE}" type="parTrans" cxnId="{ED41F931-B12E-4EF8-848F-3CDD424FFE01}">
      <dgm:prSet/>
      <dgm:spPr/>
      <dgm:t>
        <a:bodyPr/>
        <a:lstStyle/>
        <a:p>
          <a:endParaRPr lang="en-US"/>
        </a:p>
      </dgm:t>
    </dgm:pt>
    <dgm:pt modelId="{E713DDB1-C44F-4B40-B4CB-8121973B743E}" type="sibTrans" cxnId="{ED41F931-B12E-4EF8-848F-3CDD424FFE01}">
      <dgm:prSet/>
      <dgm:spPr/>
      <dgm:t>
        <a:bodyPr/>
        <a:lstStyle/>
        <a:p>
          <a:endParaRPr lang="en-US"/>
        </a:p>
      </dgm:t>
    </dgm:pt>
    <dgm:pt modelId="{B2C59456-DBB0-436D-BFD9-1865515E76D0}">
      <dgm:prSet/>
      <dgm:spPr/>
      <dgm:t>
        <a:bodyPr/>
        <a:lstStyle/>
        <a:p>
          <a:r>
            <a:rPr lang="tr-TR"/>
            <a:t>Uzmanlaşma ve iş bölümü</a:t>
          </a:r>
          <a:endParaRPr lang="en-US"/>
        </a:p>
      </dgm:t>
    </dgm:pt>
    <dgm:pt modelId="{FE11EDE7-43CA-4E06-B076-9C3E2DD8EC2D}" type="parTrans" cxnId="{140CB633-3D07-4645-8ABE-B069F847DA03}">
      <dgm:prSet/>
      <dgm:spPr/>
      <dgm:t>
        <a:bodyPr/>
        <a:lstStyle/>
        <a:p>
          <a:endParaRPr lang="en-US"/>
        </a:p>
      </dgm:t>
    </dgm:pt>
    <dgm:pt modelId="{CB2E9993-F86F-4942-82A5-50C92A5A8A08}" type="sibTrans" cxnId="{140CB633-3D07-4645-8ABE-B069F847DA03}">
      <dgm:prSet/>
      <dgm:spPr/>
      <dgm:t>
        <a:bodyPr/>
        <a:lstStyle/>
        <a:p>
          <a:endParaRPr lang="en-US"/>
        </a:p>
      </dgm:t>
    </dgm:pt>
    <dgm:pt modelId="{D96D1A3F-A159-4FCB-944A-B61F138D32C7}" type="pres">
      <dgm:prSet presAssocID="{78C79781-EE6D-482A-8E2F-3C848DE499B8}" presName="hierChild1" presStyleCnt="0">
        <dgm:presLayoutVars>
          <dgm:chPref val="1"/>
          <dgm:dir/>
          <dgm:animOne val="branch"/>
          <dgm:animLvl val="lvl"/>
          <dgm:resizeHandles/>
        </dgm:presLayoutVars>
      </dgm:prSet>
      <dgm:spPr/>
    </dgm:pt>
    <dgm:pt modelId="{53400698-1282-4129-9157-056070EEF7F6}" type="pres">
      <dgm:prSet presAssocID="{6C164025-EAD5-44FB-9BC9-509A413EAA22}" presName="hierRoot1" presStyleCnt="0"/>
      <dgm:spPr/>
    </dgm:pt>
    <dgm:pt modelId="{0E2A2DEB-41CC-4DF7-B268-CC1E97ECAC9A}" type="pres">
      <dgm:prSet presAssocID="{6C164025-EAD5-44FB-9BC9-509A413EAA22}" presName="composite" presStyleCnt="0"/>
      <dgm:spPr/>
    </dgm:pt>
    <dgm:pt modelId="{E1C7C46C-117A-4BD5-B82D-0EB8D60D8A0F}" type="pres">
      <dgm:prSet presAssocID="{6C164025-EAD5-44FB-9BC9-509A413EAA22}" presName="background" presStyleLbl="node0" presStyleIdx="0" presStyleCnt="3"/>
      <dgm:spPr>
        <a:solidFill>
          <a:schemeClr val="bg2">
            <a:lumMod val="25000"/>
          </a:schemeClr>
        </a:solidFill>
      </dgm:spPr>
    </dgm:pt>
    <dgm:pt modelId="{70B53FA8-921B-4C3C-8E61-C5FF30EA9E3A}" type="pres">
      <dgm:prSet presAssocID="{6C164025-EAD5-44FB-9BC9-509A413EAA22}" presName="text" presStyleLbl="fgAcc0" presStyleIdx="0" presStyleCnt="3">
        <dgm:presLayoutVars>
          <dgm:chPref val="3"/>
        </dgm:presLayoutVars>
      </dgm:prSet>
      <dgm:spPr/>
    </dgm:pt>
    <dgm:pt modelId="{B03F8B70-3BEB-41E2-9398-434ED77FB784}" type="pres">
      <dgm:prSet presAssocID="{6C164025-EAD5-44FB-9BC9-509A413EAA22}" presName="hierChild2" presStyleCnt="0"/>
      <dgm:spPr/>
    </dgm:pt>
    <dgm:pt modelId="{51F19C4F-4ABA-49DD-9117-C87399CC6CD6}" type="pres">
      <dgm:prSet presAssocID="{AF4B13F3-76F7-413B-A7E1-491BDD8F56FB}" presName="hierRoot1" presStyleCnt="0"/>
      <dgm:spPr/>
    </dgm:pt>
    <dgm:pt modelId="{4043583F-CB90-44CD-8CCC-AD8FFC6A4FE4}" type="pres">
      <dgm:prSet presAssocID="{AF4B13F3-76F7-413B-A7E1-491BDD8F56FB}" presName="composite" presStyleCnt="0"/>
      <dgm:spPr/>
    </dgm:pt>
    <dgm:pt modelId="{D62A6766-B707-4DD3-9F7F-5251E94B9408}" type="pres">
      <dgm:prSet presAssocID="{AF4B13F3-76F7-413B-A7E1-491BDD8F56FB}" presName="background" presStyleLbl="node0" presStyleIdx="1" presStyleCnt="3"/>
      <dgm:spPr>
        <a:solidFill>
          <a:schemeClr val="bg2">
            <a:lumMod val="25000"/>
          </a:schemeClr>
        </a:solidFill>
      </dgm:spPr>
    </dgm:pt>
    <dgm:pt modelId="{54B10388-625C-4CDB-9189-B063975CA9FD}" type="pres">
      <dgm:prSet presAssocID="{AF4B13F3-76F7-413B-A7E1-491BDD8F56FB}" presName="text" presStyleLbl="fgAcc0" presStyleIdx="1" presStyleCnt="3">
        <dgm:presLayoutVars>
          <dgm:chPref val="3"/>
        </dgm:presLayoutVars>
      </dgm:prSet>
      <dgm:spPr/>
    </dgm:pt>
    <dgm:pt modelId="{AA90060A-68C5-47E4-B21A-0BDFD3F14B5B}" type="pres">
      <dgm:prSet presAssocID="{AF4B13F3-76F7-413B-A7E1-491BDD8F56FB}" presName="hierChild2" presStyleCnt="0"/>
      <dgm:spPr/>
    </dgm:pt>
    <dgm:pt modelId="{5ACD9CCC-8002-4F94-82A2-B5A93BB0340B}" type="pres">
      <dgm:prSet presAssocID="{B2C59456-DBB0-436D-BFD9-1865515E76D0}" presName="hierRoot1" presStyleCnt="0"/>
      <dgm:spPr/>
    </dgm:pt>
    <dgm:pt modelId="{AD07509F-5A8B-4FBA-AF02-4EE1C52CD5AB}" type="pres">
      <dgm:prSet presAssocID="{B2C59456-DBB0-436D-BFD9-1865515E76D0}" presName="composite" presStyleCnt="0"/>
      <dgm:spPr/>
    </dgm:pt>
    <dgm:pt modelId="{ED28EFCF-C703-484C-B755-C2A2D4D6B0BB}" type="pres">
      <dgm:prSet presAssocID="{B2C59456-DBB0-436D-BFD9-1865515E76D0}" presName="background" presStyleLbl="node0" presStyleIdx="2" presStyleCnt="3"/>
      <dgm:spPr>
        <a:solidFill>
          <a:schemeClr val="bg2">
            <a:lumMod val="25000"/>
          </a:schemeClr>
        </a:solidFill>
      </dgm:spPr>
    </dgm:pt>
    <dgm:pt modelId="{32FD2A3C-7262-4FF4-ACB6-6140C8CDDFC6}" type="pres">
      <dgm:prSet presAssocID="{B2C59456-DBB0-436D-BFD9-1865515E76D0}" presName="text" presStyleLbl="fgAcc0" presStyleIdx="2" presStyleCnt="3">
        <dgm:presLayoutVars>
          <dgm:chPref val="3"/>
        </dgm:presLayoutVars>
      </dgm:prSet>
      <dgm:spPr/>
    </dgm:pt>
    <dgm:pt modelId="{C6973E07-E868-406A-8B3C-2A62C0627575}" type="pres">
      <dgm:prSet presAssocID="{B2C59456-DBB0-436D-BFD9-1865515E76D0}" presName="hierChild2" presStyleCnt="0"/>
      <dgm:spPr/>
    </dgm:pt>
  </dgm:ptLst>
  <dgm:cxnLst>
    <dgm:cxn modelId="{5DA07314-7292-4139-97AE-FF723A44E016}" type="presOf" srcId="{6C164025-EAD5-44FB-9BC9-509A413EAA22}" destId="{70B53FA8-921B-4C3C-8E61-C5FF30EA9E3A}" srcOrd="0" destOrd="0" presId="urn:microsoft.com/office/officeart/2005/8/layout/hierarchy1"/>
    <dgm:cxn modelId="{F96FD12B-91D0-4B05-B2A2-600F9B79815B}" srcId="{78C79781-EE6D-482A-8E2F-3C848DE499B8}" destId="{6C164025-EAD5-44FB-9BC9-509A413EAA22}" srcOrd="0" destOrd="0" parTransId="{247C8A90-4E02-498A-8131-6978D6861197}" sibTransId="{1A9E326D-1D87-488C-A7BA-55C01DA17B70}"/>
    <dgm:cxn modelId="{ED41F931-B12E-4EF8-848F-3CDD424FFE01}" srcId="{78C79781-EE6D-482A-8E2F-3C848DE499B8}" destId="{AF4B13F3-76F7-413B-A7E1-491BDD8F56FB}" srcOrd="1" destOrd="0" parTransId="{5FF8A7A1-3329-4277-A381-EFAEB58343AE}" sibTransId="{E713DDB1-C44F-4B40-B4CB-8121973B743E}"/>
    <dgm:cxn modelId="{140CB633-3D07-4645-8ABE-B069F847DA03}" srcId="{78C79781-EE6D-482A-8E2F-3C848DE499B8}" destId="{B2C59456-DBB0-436D-BFD9-1865515E76D0}" srcOrd="2" destOrd="0" parTransId="{FE11EDE7-43CA-4E06-B076-9C3E2DD8EC2D}" sibTransId="{CB2E9993-F86F-4942-82A5-50C92A5A8A08}"/>
    <dgm:cxn modelId="{27507A4C-D2FA-445F-8EB9-83BF596C723D}" type="presOf" srcId="{B2C59456-DBB0-436D-BFD9-1865515E76D0}" destId="{32FD2A3C-7262-4FF4-ACB6-6140C8CDDFC6}" srcOrd="0" destOrd="0" presId="urn:microsoft.com/office/officeart/2005/8/layout/hierarchy1"/>
    <dgm:cxn modelId="{54237E96-0C97-46E1-A636-DF39F7C2C175}" type="presOf" srcId="{AF4B13F3-76F7-413B-A7E1-491BDD8F56FB}" destId="{54B10388-625C-4CDB-9189-B063975CA9FD}" srcOrd="0" destOrd="0" presId="urn:microsoft.com/office/officeart/2005/8/layout/hierarchy1"/>
    <dgm:cxn modelId="{F9D5DFC7-A796-469C-933C-E1B308088DD1}" type="presOf" srcId="{78C79781-EE6D-482A-8E2F-3C848DE499B8}" destId="{D96D1A3F-A159-4FCB-944A-B61F138D32C7}" srcOrd="0" destOrd="0" presId="urn:microsoft.com/office/officeart/2005/8/layout/hierarchy1"/>
    <dgm:cxn modelId="{C0A2B564-5ED6-4121-8570-82BA95389120}" type="presParOf" srcId="{D96D1A3F-A159-4FCB-944A-B61F138D32C7}" destId="{53400698-1282-4129-9157-056070EEF7F6}" srcOrd="0" destOrd="0" presId="urn:microsoft.com/office/officeart/2005/8/layout/hierarchy1"/>
    <dgm:cxn modelId="{732793F2-63F9-42BD-B1DF-7AB814FA74E3}" type="presParOf" srcId="{53400698-1282-4129-9157-056070EEF7F6}" destId="{0E2A2DEB-41CC-4DF7-B268-CC1E97ECAC9A}" srcOrd="0" destOrd="0" presId="urn:microsoft.com/office/officeart/2005/8/layout/hierarchy1"/>
    <dgm:cxn modelId="{293ACB9B-C500-4AD1-8567-45655AC32762}" type="presParOf" srcId="{0E2A2DEB-41CC-4DF7-B268-CC1E97ECAC9A}" destId="{E1C7C46C-117A-4BD5-B82D-0EB8D60D8A0F}" srcOrd="0" destOrd="0" presId="urn:microsoft.com/office/officeart/2005/8/layout/hierarchy1"/>
    <dgm:cxn modelId="{5CD34B27-42D3-4607-8AD5-2545C8A63ADE}" type="presParOf" srcId="{0E2A2DEB-41CC-4DF7-B268-CC1E97ECAC9A}" destId="{70B53FA8-921B-4C3C-8E61-C5FF30EA9E3A}" srcOrd="1" destOrd="0" presId="urn:microsoft.com/office/officeart/2005/8/layout/hierarchy1"/>
    <dgm:cxn modelId="{0B926E61-38DB-4870-BB60-7F0FE2BCF190}" type="presParOf" srcId="{53400698-1282-4129-9157-056070EEF7F6}" destId="{B03F8B70-3BEB-41E2-9398-434ED77FB784}" srcOrd="1" destOrd="0" presId="urn:microsoft.com/office/officeart/2005/8/layout/hierarchy1"/>
    <dgm:cxn modelId="{E0125C23-8B8E-43F9-9AE9-DC35EAB4FC99}" type="presParOf" srcId="{D96D1A3F-A159-4FCB-944A-B61F138D32C7}" destId="{51F19C4F-4ABA-49DD-9117-C87399CC6CD6}" srcOrd="1" destOrd="0" presId="urn:microsoft.com/office/officeart/2005/8/layout/hierarchy1"/>
    <dgm:cxn modelId="{36610DCA-AB77-46A0-BF9C-8B9F5437FC66}" type="presParOf" srcId="{51F19C4F-4ABA-49DD-9117-C87399CC6CD6}" destId="{4043583F-CB90-44CD-8CCC-AD8FFC6A4FE4}" srcOrd="0" destOrd="0" presId="urn:microsoft.com/office/officeart/2005/8/layout/hierarchy1"/>
    <dgm:cxn modelId="{ACE1D703-1682-483C-A595-B30EAEF84B5D}" type="presParOf" srcId="{4043583F-CB90-44CD-8CCC-AD8FFC6A4FE4}" destId="{D62A6766-B707-4DD3-9F7F-5251E94B9408}" srcOrd="0" destOrd="0" presId="urn:microsoft.com/office/officeart/2005/8/layout/hierarchy1"/>
    <dgm:cxn modelId="{DF08BDAE-F3DE-40AD-83C1-7640BB94F539}" type="presParOf" srcId="{4043583F-CB90-44CD-8CCC-AD8FFC6A4FE4}" destId="{54B10388-625C-4CDB-9189-B063975CA9FD}" srcOrd="1" destOrd="0" presId="urn:microsoft.com/office/officeart/2005/8/layout/hierarchy1"/>
    <dgm:cxn modelId="{ED49782A-FFEB-4124-A8C1-CBD413D6E9AE}" type="presParOf" srcId="{51F19C4F-4ABA-49DD-9117-C87399CC6CD6}" destId="{AA90060A-68C5-47E4-B21A-0BDFD3F14B5B}" srcOrd="1" destOrd="0" presId="urn:microsoft.com/office/officeart/2005/8/layout/hierarchy1"/>
    <dgm:cxn modelId="{93685DA0-1072-4034-8A8F-BB307E3852F4}" type="presParOf" srcId="{D96D1A3F-A159-4FCB-944A-B61F138D32C7}" destId="{5ACD9CCC-8002-4F94-82A2-B5A93BB0340B}" srcOrd="2" destOrd="0" presId="urn:microsoft.com/office/officeart/2005/8/layout/hierarchy1"/>
    <dgm:cxn modelId="{0688DF9C-4310-44B6-8234-B03EDC39B165}" type="presParOf" srcId="{5ACD9CCC-8002-4F94-82A2-B5A93BB0340B}" destId="{AD07509F-5A8B-4FBA-AF02-4EE1C52CD5AB}" srcOrd="0" destOrd="0" presId="urn:microsoft.com/office/officeart/2005/8/layout/hierarchy1"/>
    <dgm:cxn modelId="{D0D070B0-0FEE-4F1C-AEF8-14DFB9F7D3B1}" type="presParOf" srcId="{AD07509F-5A8B-4FBA-AF02-4EE1C52CD5AB}" destId="{ED28EFCF-C703-484C-B755-C2A2D4D6B0BB}" srcOrd="0" destOrd="0" presId="urn:microsoft.com/office/officeart/2005/8/layout/hierarchy1"/>
    <dgm:cxn modelId="{53B20CB5-BD7E-40E9-B1A3-260A65E1066F}" type="presParOf" srcId="{AD07509F-5A8B-4FBA-AF02-4EE1C52CD5AB}" destId="{32FD2A3C-7262-4FF4-ACB6-6140C8CDDFC6}" srcOrd="1" destOrd="0" presId="urn:microsoft.com/office/officeart/2005/8/layout/hierarchy1"/>
    <dgm:cxn modelId="{7C4D56EF-14F4-4EBC-BFB9-A5CC458A2F3B}" type="presParOf" srcId="{5ACD9CCC-8002-4F94-82A2-B5A93BB0340B}" destId="{C6973E07-E868-406A-8B3C-2A62C0627575}"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E9F26F6-E217-4506-BFC4-95743DA5DC17}"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7C34B56-6D52-4556-A5FA-1DEB3F4664C6}">
      <dgm:prSet/>
      <dgm:spPr>
        <a:solidFill>
          <a:schemeClr val="tx1">
            <a:lumMod val="65000"/>
            <a:lumOff val="35000"/>
          </a:schemeClr>
        </a:solidFill>
      </dgm:spPr>
      <dgm:t>
        <a:bodyPr/>
        <a:lstStyle/>
        <a:p>
          <a:r>
            <a:rPr lang="tr-TR" dirty="0"/>
            <a:t>Kamu kaynaklarının etkin kullanılmaması</a:t>
          </a:r>
          <a:endParaRPr lang="en-US" dirty="0"/>
        </a:p>
      </dgm:t>
    </dgm:pt>
    <dgm:pt modelId="{00EB3AF3-5579-4B9F-A3B4-5A8CDB5AB55A}" type="parTrans" cxnId="{E908E2EC-79CD-4809-A795-51DD5230ED5A}">
      <dgm:prSet/>
      <dgm:spPr/>
      <dgm:t>
        <a:bodyPr/>
        <a:lstStyle/>
        <a:p>
          <a:endParaRPr lang="en-US"/>
        </a:p>
      </dgm:t>
    </dgm:pt>
    <dgm:pt modelId="{F4DE66D2-D5E1-48AF-9665-414F0C4E8523}" type="sibTrans" cxnId="{E908E2EC-79CD-4809-A795-51DD5230ED5A}">
      <dgm:prSet/>
      <dgm:spPr/>
      <dgm:t>
        <a:bodyPr/>
        <a:lstStyle/>
        <a:p>
          <a:endParaRPr lang="en-US"/>
        </a:p>
      </dgm:t>
    </dgm:pt>
    <dgm:pt modelId="{ECF88729-EF6C-416B-976C-B911D971CFC7}">
      <dgm:prSet/>
      <dgm:spPr>
        <a:solidFill>
          <a:schemeClr val="tx1">
            <a:lumMod val="65000"/>
            <a:lumOff val="35000"/>
          </a:schemeClr>
        </a:solidFill>
      </dgm:spPr>
      <dgm:t>
        <a:bodyPr/>
        <a:lstStyle/>
        <a:p>
          <a:r>
            <a:rPr lang="tr-TR"/>
            <a:t>Gelir dağılımında bozulma</a:t>
          </a:r>
          <a:endParaRPr lang="en-US"/>
        </a:p>
      </dgm:t>
    </dgm:pt>
    <dgm:pt modelId="{D101131B-CBCA-4E63-AC4A-4ECC69BD89D5}" type="parTrans" cxnId="{858889C9-80C2-4E3D-B295-40C48AD875E4}">
      <dgm:prSet/>
      <dgm:spPr/>
      <dgm:t>
        <a:bodyPr/>
        <a:lstStyle/>
        <a:p>
          <a:endParaRPr lang="en-US"/>
        </a:p>
      </dgm:t>
    </dgm:pt>
    <dgm:pt modelId="{97DC0D53-18E7-4F6C-997F-21DCE6D66E3B}" type="sibTrans" cxnId="{858889C9-80C2-4E3D-B295-40C48AD875E4}">
      <dgm:prSet/>
      <dgm:spPr/>
      <dgm:t>
        <a:bodyPr/>
        <a:lstStyle/>
        <a:p>
          <a:endParaRPr lang="en-US"/>
        </a:p>
      </dgm:t>
    </dgm:pt>
    <dgm:pt modelId="{32D1AFAB-C6F7-4DE2-A706-EAEDAECFABC2}">
      <dgm:prSet/>
      <dgm:spPr>
        <a:solidFill>
          <a:schemeClr val="tx1">
            <a:lumMod val="65000"/>
            <a:lumOff val="35000"/>
          </a:schemeClr>
        </a:solidFill>
      </dgm:spPr>
      <dgm:t>
        <a:bodyPr/>
        <a:lstStyle/>
        <a:p>
          <a:r>
            <a:rPr lang="tr-TR"/>
            <a:t>Yolsuzluk Algı Endeksi (CPI)</a:t>
          </a:r>
          <a:endParaRPr lang="en-US"/>
        </a:p>
      </dgm:t>
    </dgm:pt>
    <dgm:pt modelId="{813A007D-C116-455B-B7E3-00983A41E194}" type="parTrans" cxnId="{BA080687-9B46-45A3-8BF8-F091BA21F826}">
      <dgm:prSet/>
      <dgm:spPr/>
      <dgm:t>
        <a:bodyPr/>
        <a:lstStyle/>
        <a:p>
          <a:endParaRPr lang="en-US"/>
        </a:p>
      </dgm:t>
    </dgm:pt>
    <dgm:pt modelId="{DBF51D80-5390-46C5-B21E-21FA0CBBCA5A}" type="sibTrans" cxnId="{BA080687-9B46-45A3-8BF8-F091BA21F826}">
      <dgm:prSet/>
      <dgm:spPr/>
      <dgm:t>
        <a:bodyPr/>
        <a:lstStyle/>
        <a:p>
          <a:endParaRPr lang="en-US"/>
        </a:p>
      </dgm:t>
    </dgm:pt>
    <dgm:pt modelId="{9406549E-7F28-4FEB-8230-B192F6BDE56E}">
      <dgm:prSet/>
      <dgm:spPr>
        <a:solidFill>
          <a:schemeClr val="tx1">
            <a:lumMod val="65000"/>
            <a:lumOff val="35000"/>
          </a:schemeClr>
        </a:solidFill>
      </dgm:spPr>
      <dgm:t>
        <a:bodyPr/>
        <a:lstStyle/>
        <a:p>
          <a:pPr>
            <a:buNone/>
          </a:pPr>
          <a:r>
            <a:rPr lang="tr-TR" dirty="0"/>
            <a:t>Birçok ülkede düşük CPI puanı → </a:t>
          </a:r>
          <a:r>
            <a:rPr lang="tr-TR" b="1" dirty="0"/>
            <a:t>ekonomik güven kaybı</a:t>
          </a:r>
          <a:endParaRPr lang="tr-TR" dirty="0"/>
        </a:p>
      </dgm:t>
    </dgm:pt>
    <dgm:pt modelId="{686CAC80-2C56-411E-8D1F-EFCECBF2D62B}" type="parTrans" cxnId="{18A050D5-8AF3-468C-8197-EACA4B14DE25}">
      <dgm:prSet/>
      <dgm:spPr/>
      <dgm:t>
        <a:bodyPr/>
        <a:lstStyle/>
        <a:p>
          <a:endParaRPr lang="tr-TR"/>
        </a:p>
      </dgm:t>
    </dgm:pt>
    <dgm:pt modelId="{8F78768B-CE19-4DBF-81A1-EE0AE53ED743}" type="sibTrans" cxnId="{18A050D5-8AF3-468C-8197-EACA4B14DE25}">
      <dgm:prSet/>
      <dgm:spPr/>
      <dgm:t>
        <a:bodyPr/>
        <a:lstStyle/>
        <a:p>
          <a:endParaRPr lang="tr-TR"/>
        </a:p>
      </dgm:t>
    </dgm:pt>
    <dgm:pt modelId="{E7DFAEC4-14E4-4CA5-805B-725ED8BFAC00}">
      <dgm:prSet/>
      <dgm:spPr>
        <a:solidFill>
          <a:schemeClr val="tx1">
            <a:lumMod val="65000"/>
            <a:lumOff val="35000"/>
          </a:schemeClr>
        </a:solidFill>
      </dgm:spPr>
      <dgm:t>
        <a:bodyPr/>
        <a:lstStyle/>
        <a:p>
          <a:pPr>
            <a:buNone/>
          </a:pPr>
          <a:r>
            <a:rPr lang="tr-TR" dirty="0"/>
            <a:t>Yolsuzluk Algı Endeksi (CPI) dünya ortalaması: </a:t>
          </a:r>
          <a:r>
            <a:rPr lang="tr-TR" b="1" dirty="0"/>
            <a:t>≈ 43 / 100</a:t>
          </a:r>
          <a:endParaRPr lang="tr-TR" dirty="0"/>
        </a:p>
      </dgm:t>
    </dgm:pt>
    <dgm:pt modelId="{78D68A0F-74E5-43A2-9F30-9745B84CE6FB}" type="sibTrans" cxnId="{A93197CF-6071-4C17-8E47-AEB7CBFC2E18}">
      <dgm:prSet/>
      <dgm:spPr/>
      <dgm:t>
        <a:bodyPr/>
        <a:lstStyle/>
        <a:p>
          <a:endParaRPr lang="tr-TR"/>
        </a:p>
      </dgm:t>
    </dgm:pt>
    <dgm:pt modelId="{5330852B-5463-452A-AF4C-42AFD0A023F1}" type="parTrans" cxnId="{A93197CF-6071-4C17-8E47-AEB7CBFC2E18}">
      <dgm:prSet/>
      <dgm:spPr/>
      <dgm:t>
        <a:bodyPr/>
        <a:lstStyle/>
        <a:p>
          <a:endParaRPr lang="tr-TR"/>
        </a:p>
      </dgm:t>
    </dgm:pt>
    <dgm:pt modelId="{84F6C6C4-323F-490C-B1D9-53ED8539D5A6}" type="pres">
      <dgm:prSet presAssocID="{8E9F26F6-E217-4506-BFC4-95743DA5DC17}" presName="linear" presStyleCnt="0">
        <dgm:presLayoutVars>
          <dgm:animLvl val="lvl"/>
          <dgm:resizeHandles val="exact"/>
        </dgm:presLayoutVars>
      </dgm:prSet>
      <dgm:spPr/>
    </dgm:pt>
    <dgm:pt modelId="{758E9798-FB70-4B67-88B3-069E5C5AEF4F}" type="pres">
      <dgm:prSet presAssocID="{17C34B56-6D52-4556-A5FA-1DEB3F4664C6}" presName="parentText" presStyleLbl="node1" presStyleIdx="0" presStyleCnt="5">
        <dgm:presLayoutVars>
          <dgm:chMax val="0"/>
          <dgm:bulletEnabled val="1"/>
        </dgm:presLayoutVars>
      </dgm:prSet>
      <dgm:spPr/>
    </dgm:pt>
    <dgm:pt modelId="{A3D99F23-33EE-4131-9AC0-5DFD1853BCF6}" type="pres">
      <dgm:prSet presAssocID="{F4DE66D2-D5E1-48AF-9665-414F0C4E8523}" presName="spacer" presStyleCnt="0"/>
      <dgm:spPr/>
    </dgm:pt>
    <dgm:pt modelId="{481607C9-C4BE-438E-8766-C135304BA698}" type="pres">
      <dgm:prSet presAssocID="{ECF88729-EF6C-416B-976C-B911D971CFC7}" presName="parentText" presStyleLbl="node1" presStyleIdx="1" presStyleCnt="5">
        <dgm:presLayoutVars>
          <dgm:chMax val="0"/>
          <dgm:bulletEnabled val="1"/>
        </dgm:presLayoutVars>
      </dgm:prSet>
      <dgm:spPr/>
    </dgm:pt>
    <dgm:pt modelId="{F4D515C8-4551-47DA-B06A-032DECD41DD9}" type="pres">
      <dgm:prSet presAssocID="{97DC0D53-18E7-4F6C-997F-21DCE6D66E3B}" presName="spacer" presStyleCnt="0"/>
      <dgm:spPr/>
    </dgm:pt>
    <dgm:pt modelId="{775FB580-201C-4416-8089-BC6940BE6603}" type="pres">
      <dgm:prSet presAssocID="{32D1AFAB-C6F7-4DE2-A706-EAEDAECFABC2}" presName="parentText" presStyleLbl="node1" presStyleIdx="2" presStyleCnt="5">
        <dgm:presLayoutVars>
          <dgm:chMax val="0"/>
          <dgm:bulletEnabled val="1"/>
        </dgm:presLayoutVars>
      </dgm:prSet>
      <dgm:spPr/>
    </dgm:pt>
    <dgm:pt modelId="{B6511444-6811-490F-811A-5F340A650074}" type="pres">
      <dgm:prSet presAssocID="{DBF51D80-5390-46C5-B21E-21FA0CBBCA5A}" presName="spacer" presStyleCnt="0"/>
      <dgm:spPr/>
    </dgm:pt>
    <dgm:pt modelId="{AA1FA5CC-EE5F-4D62-A82A-0D7EF28B47D9}" type="pres">
      <dgm:prSet presAssocID="{E7DFAEC4-14E4-4CA5-805B-725ED8BFAC00}" presName="parentText" presStyleLbl="node1" presStyleIdx="3" presStyleCnt="5">
        <dgm:presLayoutVars>
          <dgm:chMax val="0"/>
          <dgm:bulletEnabled val="1"/>
        </dgm:presLayoutVars>
      </dgm:prSet>
      <dgm:spPr/>
    </dgm:pt>
    <dgm:pt modelId="{D7182EA1-BA46-49AA-9734-86A9B4E54635}" type="pres">
      <dgm:prSet presAssocID="{78D68A0F-74E5-43A2-9F30-9745B84CE6FB}" presName="spacer" presStyleCnt="0"/>
      <dgm:spPr/>
    </dgm:pt>
    <dgm:pt modelId="{F3CE56B9-DC7A-4673-A216-C7B83DC7CBAD}" type="pres">
      <dgm:prSet presAssocID="{9406549E-7F28-4FEB-8230-B192F6BDE56E}" presName="parentText" presStyleLbl="node1" presStyleIdx="4" presStyleCnt="5">
        <dgm:presLayoutVars>
          <dgm:chMax val="0"/>
          <dgm:bulletEnabled val="1"/>
        </dgm:presLayoutVars>
      </dgm:prSet>
      <dgm:spPr/>
    </dgm:pt>
  </dgm:ptLst>
  <dgm:cxnLst>
    <dgm:cxn modelId="{1DA02130-0892-44A7-AACE-9E7706B9BB93}" type="presOf" srcId="{ECF88729-EF6C-416B-976C-B911D971CFC7}" destId="{481607C9-C4BE-438E-8766-C135304BA698}" srcOrd="0" destOrd="0" presId="urn:microsoft.com/office/officeart/2005/8/layout/vList2"/>
    <dgm:cxn modelId="{76D7205D-6C3F-4320-8B10-98434DC95F29}" type="presOf" srcId="{9406549E-7F28-4FEB-8230-B192F6BDE56E}" destId="{F3CE56B9-DC7A-4673-A216-C7B83DC7CBAD}" srcOrd="0" destOrd="0" presId="urn:microsoft.com/office/officeart/2005/8/layout/vList2"/>
    <dgm:cxn modelId="{F5FF1F6E-8342-40F6-8CE2-68C7A1E3753B}" type="presOf" srcId="{E7DFAEC4-14E4-4CA5-805B-725ED8BFAC00}" destId="{AA1FA5CC-EE5F-4D62-A82A-0D7EF28B47D9}" srcOrd="0" destOrd="0" presId="urn:microsoft.com/office/officeart/2005/8/layout/vList2"/>
    <dgm:cxn modelId="{0E2D5055-E5C4-4436-A0B9-05C1B5A386FC}" type="presOf" srcId="{32D1AFAB-C6F7-4DE2-A706-EAEDAECFABC2}" destId="{775FB580-201C-4416-8089-BC6940BE6603}" srcOrd="0" destOrd="0" presId="urn:microsoft.com/office/officeart/2005/8/layout/vList2"/>
    <dgm:cxn modelId="{BA080687-9B46-45A3-8BF8-F091BA21F826}" srcId="{8E9F26F6-E217-4506-BFC4-95743DA5DC17}" destId="{32D1AFAB-C6F7-4DE2-A706-EAEDAECFABC2}" srcOrd="2" destOrd="0" parTransId="{813A007D-C116-455B-B7E3-00983A41E194}" sibTransId="{DBF51D80-5390-46C5-B21E-21FA0CBBCA5A}"/>
    <dgm:cxn modelId="{4BD210A1-4ED6-41A9-AA8B-0737EE8FB339}" type="presOf" srcId="{17C34B56-6D52-4556-A5FA-1DEB3F4664C6}" destId="{758E9798-FB70-4B67-88B3-069E5C5AEF4F}" srcOrd="0" destOrd="0" presId="urn:microsoft.com/office/officeart/2005/8/layout/vList2"/>
    <dgm:cxn modelId="{7CDDF7B7-D645-4DAD-9BCD-6499B1C613AD}" type="presOf" srcId="{8E9F26F6-E217-4506-BFC4-95743DA5DC17}" destId="{84F6C6C4-323F-490C-B1D9-53ED8539D5A6}" srcOrd="0" destOrd="0" presId="urn:microsoft.com/office/officeart/2005/8/layout/vList2"/>
    <dgm:cxn modelId="{858889C9-80C2-4E3D-B295-40C48AD875E4}" srcId="{8E9F26F6-E217-4506-BFC4-95743DA5DC17}" destId="{ECF88729-EF6C-416B-976C-B911D971CFC7}" srcOrd="1" destOrd="0" parTransId="{D101131B-CBCA-4E63-AC4A-4ECC69BD89D5}" sibTransId="{97DC0D53-18E7-4F6C-997F-21DCE6D66E3B}"/>
    <dgm:cxn modelId="{A93197CF-6071-4C17-8E47-AEB7CBFC2E18}" srcId="{8E9F26F6-E217-4506-BFC4-95743DA5DC17}" destId="{E7DFAEC4-14E4-4CA5-805B-725ED8BFAC00}" srcOrd="3" destOrd="0" parTransId="{5330852B-5463-452A-AF4C-42AFD0A023F1}" sibTransId="{78D68A0F-74E5-43A2-9F30-9745B84CE6FB}"/>
    <dgm:cxn modelId="{18A050D5-8AF3-468C-8197-EACA4B14DE25}" srcId="{8E9F26F6-E217-4506-BFC4-95743DA5DC17}" destId="{9406549E-7F28-4FEB-8230-B192F6BDE56E}" srcOrd="4" destOrd="0" parTransId="{686CAC80-2C56-411E-8D1F-EFCECBF2D62B}" sibTransId="{8F78768B-CE19-4DBF-81A1-EE0AE53ED743}"/>
    <dgm:cxn modelId="{E908E2EC-79CD-4809-A795-51DD5230ED5A}" srcId="{8E9F26F6-E217-4506-BFC4-95743DA5DC17}" destId="{17C34B56-6D52-4556-A5FA-1DEB3F4664C6}" srcOrd="0" destOrd="0" parTransId="{00EB3AF3-5579-4B9F-A3B4-5A8CDB5AB55A}" sibTransId="{F4DE66D2-D5E1-48AF-9665-414F0C4E8523}"/>
    <dgm:cxn modelId="{4BB81626-4033-43AD-A2FE-472D40774F39}" type="presParOf" srcId="{84F6C6C4-323F-490C-B1D9-53ED8539D5A6}" destId="{758E9798-FB70-4B67-88B3-069E5C5AEF4F}" srcOrd="0" destOrd="0" presId="urn:microsoft.com/office/officeart/2005/8/layout/vList2"/>
    <dgm:cxn modelId="{058B086D-CA94-4213-8E60-9E81C4BFE694}" type="presParOf" srcId="{84F6C6C4-323F-490C-B1D9-53ED8539D5A6}" destId="{A3D99F23-33EE-4131-9AC0-5DFD1853BCF6}" srcOrd="1" destOrd="0" presId="urn:microsoft.com/office/officeart/2005/8/layout/vList2"/>
    <dgm:cxn modelId="{5CD31388-178A-4C1F-B64C-BD8EA2953A76}" type="presParOf" srcId="{84F6C6C4-323F-490C-B1D9-53ED8539D5A6}" destId="{481607C9-C4BE-438E-8766-C135304BA698}" srcOrd="2" destOrd="0" presId="urn:microsoft.com/office/officeart/2005/8/layout/vList2"/>
    <dgm:cxn modelId="{B5099CAD-88C0-4498-8D03-A731C1EA9D40}" type="presParOf" srcId="{84F6C6C4-323F-490C-B1D9-53ED8539D5A6}" destId="{F4D515C8-4551-47DA-B06A-032DECD41DD9}" srcOrd="3" destOrd="0" presId="urn:microsoft.com/office/officeart/2005/8/layout/vList2"/>
    <dgm:cxn modelId="{EC5E3FED-27B1-4796-988A-FCBBF91EB482}" type="presParOf" srcId="{84F6C6C4-323F-490C-B1D9-53ED8539D5A6}" destId="{775FB580-201C-4416-8089-BC6940BE6603}" srcOrd="4" destOrd="0" presId="urn:microsoft.com/office/officeart/2005/8/layout/vList2"/>
    <dgm:cxn modelId="{3C292B82-2321-4D5B-95CD-63843D58468B}" type="presParOf" srcId="{84F6C6C4-323F-490C-B1D9-53ED8539D5A6}" destId="{B6511444-6811-490F-811A-5F340A650074}" srcOrd="5" destOrd="0" presId="urn:microsoft.com/office/officeart/2005/8/layout/vList2"/>
    <dgm:cxn modelId="{A5F8DBF4-8DCD-4834-BFCC-ECA66B766BC4}" type="presParOf" srcId="{84F6C6C4-323F-490C-B1D9-53ED8539D5A6}" destId="{AA1FA5CC-EE5F-4D62-A82A-0D7EF28B47D9}" srcOrd="6" destOrd="0" presId="urn:microsoft.com/office/officeart/2005/8/layout/vList2"/>
    <dgm:cxn modelId="{EB6EB9FC-1ECA-43FC-9BFC-D8257D537686}" type="presParOf" srcId="{84F6C6C4-323F-490C-B1D9-53ED8539D5A6}" destId="{D7182EA1-BA46-49AA-9734-86A9B4E54635}" srcOrd="7" destOrd="0" presId="urn:microsoft.com/office/officeart/2005/8/layout/vList2"/>
    <dgm:cxn modelId="{D4EDD201-A662-41DD-9C7E-C791EAEA09B6}" type="presParOf" srcId="{84F6C6C4-323F-490C-B1D9-53ED8539D5A6}" destId="{F3CE56B9-DC7A-4673-A216-C7B83DC7CBA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336196E-BDEE-4E59-B888-89523A585612}" type="doc">
      <dgm:prSet loTypeId="urn:microsoft.com/office/officeart/2005/8/layout/hierarchy1" loCatId="hierarchy" qsTypeId="urn:microsoft.com/office/officeart/2005/8/quickstyle/simple4" qsCatId="simple" csTypeId="urn:microsoft.com/office/officeart/2005/8/colors/accent3_2" csCatId="accent3"/>
      <dgm:spPr/>
      <dgm:t>
        <a:bodyPr/>
        <a:lstStyle/>
        <a:p>
          <a:endParaRPr lang="en-US"/>
        </a:p>
      </dgm:t>
    </dgm:pt>
    <dgm:pt modelId="{AA0983A7-B5CC-42CA-A867-11D2C0A25768}">
      <dgm:prSet/>
      <dgm:spPr/>
      <dgm:t>
        <a:bodyPr/>
        <a:lstStyle/>
        <a:p>
          <a:r>
            <a:rPr lang="tr-TR" b="0" i="0" baseline="0"/>
            <a:t>İç denetim mekanizması</a:t>
          </a:r>
          <a:endParaRPr lang="en-US"/>
        </a:p>
      </dgm:t>
    </dgm:pt>
    <dgm:pt modelId="{67AB5499-E69B-469D-9185-6E6EB60BBF86}" type="parTrans" cxnId="{810EE213-C1DD-4A4E-A7AB-A1A7A8ED9B57}">
      <dgm:prSet/>
      <dgm:spPr/>
      <dgm:t>
        <a:bodyPr/>
        <a:lstStyle/>
        <a:p>
          <a:endParaRPr lang="en-US"/>
        </a:p>
      </dgm:t>
    </dgm:pt>
    <dgm:pt modelId="{4DC9652A-F443-4E77-B1BE-B63CFD773FD2}" type="sibTrans" cxnId="{810EE213-C1DD-4A4E-A7AB-A1A7A8ED9B57}">
      <dgm:prSet/>
      <dgm:spPr/>
      <dgm:t>
        <a:bodyPr/>
        <a:lstStyle/>
        <a:p>
          <a:endParaRPr lang="en-US"/>
        </a:p>
      </dgm:t>
    </dgm:pt>
    <dgm:pt modelId="{72854E0A-1A52-4E64-AAC8-2E8B61AB2AF9}">
      <dgm:prSet/>
      <dgm:spPr/>
      <dgm:t>
        <a:bodyPr/>
        <a:lstStyle/>
        <a:p>
          <a:r>
            <a:rPr lang="tr-TR" b="0" i="0" baseline="0"/>
            <a:t>Pabucun dama atılması</a:t>
          </a:r>
          <a:endParaRPr lang="en-US"/>
        </a:p>
      </dgm:t>
    </dgm:pt>
    <dgm:pt modelId="{4323624C-77AC-4CA3-9027-F58E0875DFED}" type="parTrans" cxnId="{54B9974A-61F8-464D-991B-2544C2D72BE6}">
      <dgm:prSet/>
      <dgm:spPr/>
      <dgm:t>
        <a:bodyPr/>
        <a:lstStyle/>
        <a:p>
          <a:endParaRPr lang="en-US"/>
        </a:p>
      </dgm:t>
    </dgm:pt>
    <dgm:pt modelId="{EED4553A-F982-4163-9A63-09EFD0C72338}" type="sibTrans" cxnId="{54B9974A-61F8-464D-991B-2544C2D72BE6}">
      <dgm:prSet/>
      <dgm:spPr/>
      <dgm:t>
        <a:bodyPr/>
        <a:lstStyle/>
        <a:p>
          <a:endParaRPr lang="en-US"/>
        </a:p>
      </dgm:t>
    </dgm:pt>
    <dgm:pt modelId="{20C7A5D0-58D6-4C13-8A9F-C407F4DBE4D1}">
      <dgm:prSet/>
      <dgm:spPr/>
      <dgm:t>
        <a:bodyPr/>
        <a:lstStyle/>
        <a:p>
          <a:r>
            <a:rPr lang="tr-TR" b="0" i="0" baseline="0"/>
            <a:t>Kul hakkı bilinci</a:t>
          </a:r>
          <a:endParaRPr lang="en-US"/>
        </a:p>
      </dgm:t>
    </dgm:pt>
    <dgm:pt modelId="{B5D13BCA-B77C-44BF-B98F-57107D30FD5A}" type="parTrans" cxnId="{E51079AA-798E-4D46-80A6-A5DD94AE6A83}">
      <dgm:prSet/>
      <dgm:spPr/>
      <dgm:t>
        <a:bodyPr/>
        <a:lstStyle/>
        <a:p>
          <a:endParaRPr lang="en-US"/>
        </a:p>
      </dgm:t>
    </dgm:pt>
    <dgm:pt modelId="{AFAB1ADA-A61C-462A-9B6D-EEDAC45331A9}" type="sibTrans" cxnId="{E51079AA-798E-4D46-80A6-A5DD94AE6A83}">
      <dgm:prSet/>
      <dgm:spPr/>
      <dgm:t>
        <a:bodyPr/>
        <a:lstStyle/>
        <a:p>
          <a:endParaRPr lang="en-US"/>
        </a:p>
      </dgm:t>
    </dgm:pt>
    <dgm:pt modelId="{5DD7C250-8B62-48AA-BBE3-28DC8EB0605C}" type="pres">
      <dgm:prSet presAssocID="{F336196E-BDEE-4E59-B888-89523A585612}" presName="hierChild1" presStyleCnt="0">
        <dgm:presLayoutVars>
          <dgm:chPref val="1"/>
          <dgm:dir/>
          <dgm:animOne val="branch"/>
          <dgm:animLvl val="lvl"/>
          <dgm:resizeHandles/>
        </dgm:presLayoutVars>
      </dgm:prSet>
      <dgm:spPr/>
    </dgm:pt>
    <dgm:pt modelId="{460A43D6-407B-4C8C-9E5B-D7EA44857B73}" type="pres">
      <dgm:prSet presAssocID="{AA0983A7-B5CC-42CA-A867-11D2C0A25768}" presName="hierRoot1" presStyleCnt="0"/>
      <dgm:spPr/>
    </dgm:pt>
    <dgm:pt modelId="{0FF69126-4B84-418F-98DA-D5BDDA257451}" type="pres">
      <dgm:prSet presAssocID="{AA0983A7-B5CC-42CA-A867-11D2C0A25768}" presName="composite" presStyleCnt="0"/>
      <dgm:spPr/>
    </dgm:pt>
    <dgm:pt modelId="{50EE04A0-D639-47D0-AB87-DE8931D35E1C}" type="pres">
      <dgm:prSet presAssocID="{AA0983A7-B5CC-42CA-A867-11D2C0A25768}" presName="background" presStyleLbl="node0" presStyleIdx="0" presStyleCnt="3"/>
      <dgm:spPr>
        <a:solidFill>
          <a:schemeClr val="accent1">
            <a:lumMod val="75000"/>
          </a:schemeClr>
        </a:solidFill>
      </dgm:spPr>
    </dgm:pt>
    <dgm:pt modelId="{46788ADB-1CA1-4970-96BF-3C95CB042CF5}" type="pres">
      <dgm:prSet presAssocID="{AA0983A7-B5CC-42CA-A867-11D2C0A25768}" presName="text" presStyleLbl="fgAcc0" presStyleIdx="0" presStyleCnt="3">
        <dgm:presLayoutVars>
          <dgm:chPref val="3"/>
        </dgm:presLayoutVars>
      </dgm:prSet>
      <dgm:spPr/>
    </dgm:pt>
    <dgm:pt modelId="{320C2DBB-C731-496A-B1F9-7D98D57B77D9}" type="pres">
      <dgm:prSet presAssocID="{AA0983A7-B5CC-42CA-A867-11D2C0A25768}" presName="hierChild2" presStyleCnt="0"/>
      <dgm:spPr/>
    </dgm:pt>
    <dgm:pt modelId="{4728EBDF-1C42-49A4-B78B-F40DD6B7F686}" type="pres">
      <dgm:prSet presAssocID="{72854E0A-1A52-4E64-AAC8-2E8B61AB2AF9}" presName="hierRoot1" presStyleCnt="0"/>
      <dgm:spPr/>
    </dgm:pt>
    <dgm:pt modelId="{2C773140-5B0A-4DE8-A649-AC5A2DBE4BE2}" type="pres">
      <dgm:prSet presAssocID="{72854E0A-1A52-4E64-AAC8-2E8B61AB2AF9}" presName="composite" presStyleCnt="0"/>
      <dgm:spPr/>
    </dgm:pt>
    <dgm:pt modelId="{AEE9E489-8226-4F46-A5FC-0429787D7522}" type="pres">
      <dgm:prSet presAssocID="{72854E0A-1A52-4E64-AAC8-2E8B61AB2AF9}" presName="background" presStyleLbl="node0" presStyleIdx="1" presStyleCnt="3"/>
      <dgm:spPr>
        <a:solidFill>
          <a:schemeClr val="accent1">
            <a:lumMod val="75000"/>
          </a:schemeClr>
        </a:solidFill>
      </dgm:spPr>
    </dgm:pt>
    <dgm:pt modelId="{CEC601B6-67C2-4D9A-9982-BEFC25E4CD42}" type="pres">
      <dgm:prSet presAssocID="{72854E0A-1A52-4E64-AAC8-2E8B61AB2AF9}" presName="text" presStyleLbl="fgAcc0" presStyleIdx="1" presStyleCnt="3">
        <dgm:presLayoutVars>
          <dgm:chPref val="3"/>
        </dgm:presLayoutVars>
      </dgm:prSet>
      <dgm:spPr/>
    </dgm:pt>
    <dgm:pt modelId="{71034126-6E99-4B13-A596-84009327591F}" type="pres">
      <dgm:prSet presAssocID="{72854E0A-1A52-4E64-AAC8-2E8B61AB2AF9}" presName="hierChild2" presStyleCnt="0"/>
      <dgm:spPr/>
    </dgm:pt>
    <dgm:pt modelId="{675C78AD-95F5-41A3-AA74-E7360CFC40C3}" type="pres">
      <dgm:prSet presAssocID="{20C7A5D0-58D6-4C13-8A9F-C407F4DBE4D1}" presName="hierRoot1" presStyleCnt="0"/>
      <dgm:spPr/>
    </dgm:pt>
    <dgm:pt modelId="{BC10A2D2-E0A1-4144-B3AD-5DEAF8CA95CD}" type="pres">
      <dgm:prSet presAssocID="{20C7A5D0-58D6-4C13-8A9F-C407F4DBE4D1}" presName="composite" presStyleCnt="0"/>
      <dgm:spPr/>
    </dgm:pt>
    <dgm:pt modelId="{40E3DA01-F217-4AEF-BDD5-0B62A0312724}" type="pres">
      <dgm:prSet presAssocID="{20C7A5D0-58D6-4C13-8A9F-C407F4DBE4D1}" presName="background" presStyleLbl="node0" presStyleIdx="2" presStyleCnt="3"/>
      <dgm:spPr>
        <a:solidFill>
          <a:schemeClr val="accent1">
            <a:lumMod val="75000"/>
          </a:schemeClr>
        </a:solidFill>
      </dgm:spPr>
    </dgm:pt>
    <dgm:pt modelId="{2EE41ECC-5046-471B-8947-932CD715E654}" type="pres">
      <dgm:prSet presAssocID="{20C7A5D0-58D6-4C13-8A9F-C407F4DBE4D1}" presName="text" presStyleLbl="fgAcc0" presStyleIdx="2" presStyleCnt="3">
        <dgm:presLayoutVars>
          <dgm:chPref val="3"/>
        </dgm:presLayoutVars>
      </dgm:prSet>
      <dgm:spPr/>
    </dgm:pt>
    <dgm:pt modelId="{147D0C7F-AEFA-422D-9630-FB397B0184BC}" type="pres">
      <dgm:prSet presAssocID="{20C7A5D0-58D6-4C13-8A9F-C407F4DBE4D1}" presName="hierChild2" presStyleCnt="0"/>
      <dgm:spPr/>
    </dgm:pt>
  </dgm:ptLst>
  <dgm:cxnLst>
    <dgm:cxn modelId="{810EE213-C1DD-4A4E-A7AB-A1A7A8ED9B57}" srcId="{F336196E-BDEE-4E59-B888-89523A585612}" destId="{AA0983A7-B5CC-42CA-A867-11D2C0A25768}" srcOrd="0" destOrd="0" parTransId="{67AB5499-E69B-469D-9185-6E6EB60BBF86}" sibTransId="{4DC9652A-F443-4E77-B1BE-B63CFD773FD2}"/>
    <dgm:cxn modelId="{4AE4FB22-6B37-4032-BB67-B76B8842469F}" type="presOf" srcId="{20C7A5D0-58D6-4C13-8A9F-C407F4DBE4D1}" destId="{2EE41ECC-5046-471B-8947-932CD715E654}" srcOrd="0" destOrd="0" presId="urn:microsoft.com/office/officeart/2005/8/layout/hierarchy1"/>
    <dgm:cxn modelId="{54B9974A-61F8-464D-991B-2544C2D72BE6}" srcId="{F336196E-BDEE-4E59-B888-89523A585612}" destId="{72854E0A-1A52-4E64-AAC8-2E8B61AB2AF9}" srcOrd="1" destOrd="0" parTransId="{4323624C-77AC-4CA3-9027-F58E0875DFED}" sibTransId="{EED4553A-F982-4163-9A63-09EFD0C72338}"/>
    <dgm:cxn modelId="{12D09B7D-D737-4573-8878-027A33A32F4C}" type="presOf" srcId="{F336196E-BDEE-4E59-B888-89523A585612}" destId="{5DD7C250-8B62-48AA-BBE3-28DC8EB0605C}" srcOrd="0" destOrd="0" presId="urn:microsoft.com/office/officeart/2005/8/layout/hierarchy1"/>
    <dgm:cxn modelId="{E51079AA-798E-4D46-80A6-A5DD94AE6A83}" srcId="{F336196E-BDEE-4E59-B888-89523A585612}" destId="{20C7A5D0-58D6-4C13-8A9F-C407F4DBE4D1}" srcOrd="2" destOrd="0" parTransId="{B5D13BCA-B77C-44BF-B98F-57107D30FD5A}" sibTransId="{AFAB1ADA-A61C-462A-9B6D-EEDAC45331A9}"/>
    <dgm:cxn modelId="{1F899BCD-5F25-441D-B8E3-A291318D0DAF}" type="presOf" srcId="{72854E0A-1A52-4E64-AAC8-2E8B61AB2AF9}" destId="{CEC601B6-67C2-4D9A-9982-BEFC25E4CD42}" srcOrd="0" destOrd="0" presId="urn:microsoft.com/office/officeart/2005/8/layout/hierarchy1"/>
    <dgm:cxn modelId="{4DA30DD7-D21B-490B-B99F-A756EA22A712}" type="presOf" srcId="{AA0983A7-B5CC-42CA-A867-11D2C0A25768}" destId="{46788ADB-1CA1-4970-96BF-3C95CB042CF5}" srcOrd="0" destOrd="0" presId="urn:microsoft.com/office/officeart/2005/8/layout/hierarchy1"/>
    <dgm:cxn modelId="{84BE64C6-FDDF-43AD-B87B-BED78417A7DF}" type="presParOf" srcId="{5DD7C250-8B62-48AA-BBE3-28DC8EB0605C}" destId="{460A43D6-407B-4C8C-9E5B-D7EA44857B73}" srcOrd="0" destOrd="0" presId="urn:microsoft.com/office/officeart/2005/8/layout/hierarchy1"/>
    <dgm:cxn modelId="{63B9830B-27E9-407A-AFD9-FD965AFB1867}" type="presParOf" srcId="{460A43D6-407B-4C8C-9E5B-D7EA44857B73}" destId="{0FF69126-4B84-418F-98DA-D5BDDA257451}" srcOrd="0" destOrd="0" presId="urn:microsoft.com/office/officeart/2005/8/layout/hierarchy1"/>
    <dgm:cxn modelId="{4A6AA2FD-4B19-40E7-83E5-F74A25C82F3A}" type="presParOf" srcId="{0FF69126-4B84-418F-98DA-D5BDDA257451}" destId="{50EE04A0-D639-47D0-AB87-DE8931D35E1C}" srcOrd="0" destOrd="0" presId="urn:microsoft.com/office/officeart/2005/8/layout/hierarchy1"/>
    <dgm:cxn modelId="{6817570D-E408-4B8F-A76D-9F1DD95B0A2F}" type="presParOf" srcId="{0FF69126-4B84-418F-98DA-D5BDDA257451}" destId="{46788ADB-1CA1-4970-96BF-3C95CB042CF5}" srcOrd="1" destOrd="0" presId="urn:microsoft.com/office/officeart/2005/8/layout/hierarchy1"/>
    <dgm:cxn modelId="{B58B235B-F6C6-4B87-A44A-DCA84A14F360}" type="presParOf" srcId="{460A43D6-407B-4C8C-9E5B-D7EA44857B73}" destId="{320C2DBB-C731-496A-B1F9-7D98D57B77D9}" srcOrd="1" destOrd="0" presId="urn:microsoft.com/office/officeart/2005/8/layout/hierarchy1"/>
    <dgm:cxn modelId="{6ED40842-2290-4B76-B693-645F632CA244}" type="presParOf" srcId="{5DD7C250-8B62-48AA-BBE3-28DC8EB0605C}" destId="{4728EBDF-1C42-49A4-B78B-F40DD6B7F686}" srcOrd="1" destOrd="0" presId="urn:microsoft.com/office/officeart/2005/8/layout/hierarchy1"/>
    <dgm:cxn modelId="{F95411EA-F1CE-4D8E-8415-515AA7817E3C}" type="presParOf" srcId="{4728EBDF-1C42-49A4-B78B-F40DD6B7F686}" destId="{2C773140-5B0A-4DE8-A649-AC5A2DBE4BE2}" srcOrd="0" destOrd="0" presId="urn:microsoft.com/office/officeart/2005/8/layout/hierarchy1"/>
    <dgm:cxn modelId="{C3C0A52B-73EB-40D7-90C6-8243C5F02CD5}" type="presParOf" srcId="{2C773140-5B0A-4DE8-A649-AC5A2DBE4BE2}" destId="{AEE9E489-8226-4F46-A5FC-0429787D7522}" srcOrd="0" destOrd="0" presId="urn:microsoft.com/office/officeart/2005/8/layout/hierarchy1"/>
    <dgm:cxn modelId="{87B01B63-4205-4AC7-A63A-D4DCBA684B17}" type="presParOf" srcId="{2C773140-5B0A-4DE8-A649-AC5A2DBE4BE2}" destId="{CEC601B6-67C2-4D9A-9982-BEFC25E4CD42}" srcOrd="1" destOrd="0" presId="urn:microsoft.com/office/officeart/2005/8/layout/hierarchy1"/>
    <dgm:cxn modelId="{5E95B0F5-3521-46AF-B234-140497BEF466}" type="presParOf" srcId="{4728EBDF-1C42-49A4-B78B-F40DD6B7F686}" destId="{71034126-6E99-4B13-A596-84009327591F}" srcOrd="1" destOrd="0" presId="urn:microsoft.com/office/officeart/2005/8/layout/hierarchy1"/>
    <dgm:cxn modelId="{898EC7B3-7A04-4FAD-9330-80703F5D99F4}" type="presParOf" srcId="{5DD7C250-8B62-48AA-BBE3-28DC8EB0605C}" destId="{675C78AD-95F5-41A3-AA74-E7360CFC40C3}" srcOrd="2" destOrd="0" presId="urn:microsoft.com/office/officeart/2005/8/layout/hierarchy1"/>
    <dgm:cxn modelId="{D7B4B370-DDC0-42D4-B424-C74B60A054B1}" type="presParOf" srcId="{675C78AD-95F5-41A3-AA74-E7360CFC40C3}" destId="{BC10A2D2-E0A1-4144-B3AD-5DEAF8CA95CD}" srcOrd="0" destOrd="0" presId="urn:microsoft.com/office/officeart/2005/8/layout/hierarchy1"/>
    <dgm:cxn modelId="{F39CE2CB-C977-4019-822C-36ACDEEF664F}" type="presParOf" srcId="{BC10A2D2-E0A1-4144-B3AD-5DEAF8CA95CD}" destId="{40E3DA01-F217-4AEF-BDD5-0B62A0312724}" srcOrd="0" destOrd="0" presId="urn:microsoft.com/office/officeart/2005/8/layout/hierarchy1"/>
    <dgm:cxn modelId="{7EEB5C85-233F-4474-B85C-096FB6D1BF41}" type="presParOf" srcId="{BC10A2D2-E0A1-4144-B3AD-5DEAF8CA95CD}" destId="{2EE41ECC-5046-471B-8947-932CD715E654}" srcOrd="1" destOrd="0" presId="urn:microsoft.com/office/officeart/2005/8/layout/hierarchy1"/>
    <dgm:cxn modelId="{11C7C2A1-C7D8-4CC4-BCE0-8848E75AF612}" type="presParOf" srcId="{675C78AD-95F5-41A3-AA74-E7360CFC40C3}" destId="{147D0C7F-AEFA-422D-9630-FB397B0184BC}"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44F760A-6F31-496B-88C3-27FE53B2C69C}" type="doc">
      <dgm:prSet loTypeId="urn:microsoft.com/office/officeart/2005/8/layout/vProcess5" loCatId="process" qsTypeId="urn:microsoft.com/office/officeart/2005/8/quickstyle/simple1" qsCatId="simple" csTypeId="urn:microsoft.com/office/officeart/2005/8/colors/accent2_2" csCatId="accent2" phldr="1"/>
      <dgm:spPr/>
      <dgm:t>
        <a:bodyPr/>
        <a:lstStyle/>
        <a:p>
          <a:endParaRPr lang="en-US"/>
        </a:p>
      </dgm:t>
    </dgm:pt>
    <dgm:pt modelId="{2437A646-313D-4DF7-8C1B-82476405CB09}">
      <dgm:prSet/>
      <dgm:spPr>
        <a:solidFill>
          <a:schemeClr val="bg2">
            <a:lumMod val="50000"/>
          </a:schemeClr>
        </a:solidFill>
      </dgm:spPr>
      <dgm:t>
        <a:bodyPr/>
        <a:lstStyle/>
        <a:p>
          <a:r>
            <a:rPr lang="tr-TR" b="0" i="0" baseline="0" dirty="0"/>
            <a:t>İhtiyaç–ihtiras ayrımı</a:t>
          </a:r>
          <a:endParaRPr lang="en-US" dirty="0"/>
        </a:p>
      </dgm:t>
    </dgm:pt>
    <dgm:pt modelId="{8953C6EE-A4E7-4E29-B6C1-B91A36641AB9}" type="parTrans" cxnId="{57C20C36-37A2-49D9-B32B-740ABDC4D3CF}">
      <dgm:prSet/>
      <dgm:spPr/>
      <dgm:t>
        <a:bodyPr/>
        <a:lstStyle/>
        <a:p>
          <a:endParaRPr lang="en-US"/>
        </a:p>
      </dgm:t>
    </dgm:pt>
    <dgm:pt modelId="{678E3BB2-7038-4F62-A5C3-18694C0444D1}" type="sibTrans" cxnId="{57C20C36-37A2-49D9-B32B-740ABDC4D3CF}">
      <dgm:prSet/>
      <dgm:spPr/>
      <dgm:t>
        <a:bodyPr/>
        <a:lstStyle/>
        <a:p>
          <a:endParaRPr lang="en-US"/>
        </a:p>
      </dgm:t>
    </dgm:pt>
    <dgm:pt modelId="{6D9FAB19-A6F4-4713-9DEA-BBE998831D2D}">
      <dgm:prSet/>
      <dgm:spPr>
        <a:solidFill>
          <a:schemeClr val="bg2">
            <a:lumMod val="50000"/>
          </a:schemeClr>
        </a:solidFill>
      </dgm:spPr>
      <dgm:t>
        <a:bodyPr/>
        <a:lstStyle/>
        <a:p>
          <a:r>
            <a:rPr lang="tr-TR" b="0" i="0" baseline="0"/>
            <a:t>Ölçülü tüketim</a:t>
          </a:r>
          <a:endParaRPr lang="en-US"/>
        </a:p>
      </dgm:t>
    </dgm:pt>
    <dgm:pt modelId="{4BB4A13A-325C-4DA7-9F6C-0461C7A563A8}" type="parTrans" cxnId="{37395C3B-AEE6-4EC7-AF93-EA4049E2B3AC}">
      <dgm:prSet/>
      <dgm:spPr/>
      <dgm:t>
        <a:bodyPr/>
        <a:lstStyle/>
        <a:p>
          <a:endParaRPr lang="en-US"/>
        </a:p>
      </dgm:t>
    </dgm:pt>
    <dgm:pt modelId="{46F66C60-5A00-4FC3-98EC-8660C7A7DA1D}" type="sibTrans" cxnId="{37395C3B-AEE6-4EC7-AF93-EA4049E2B3AC}">
      <dgm:prSet/>
      <dgm:spPr/>
      <dgm:t>
        <a:bodyPr/>
        <a:lstStyle/>
        <a:p>
          <a:endParaRPr lang="en-US"/>
        </a:p>
      </dgm:t>
    </dgm:pt>
    <dgm:pt modelId="{AD4DA4CD-D6BE-49EA-9BF2-12BFF9EA13E1}">
      <dgm:prSet/>
      <dgm:spPr>
        <a:solidFill>
          <a:schemeClr val="bg2">
            <a:lumMod val="50000"/>
          </a:schemeClr>
        </a:solidFill>
      </dgm:spPr>
      <dgm:t>
        <a:bodyPr/>
        <a:lstStyle/>
        <a:p>
          <a:r>
            <a:rPr lang="tr-TR" b="0" i="0" baseline="0"/>
            <a:t>Üretimde aktiflik, tüketimde kanaatkârlık</a:t>
          </a:r>
          <a:endParaRPr lang="en-US"/>
        </a:p>
      </dgm:t>
    </dgm:pt>
    <dgm:pt modelId="{E29DBF3B-F217-4C93-862B-AEAA9F6EDC58}" type="parTrans" cxnId="{47CEFFEB-A630-4F53-8F87-D4E1A78776B2}">
      <dgm:prSet/>
      <dgm:spPr/>
      <dgm:t>
        <a:bodyPr/>
        <a:lstStyle/>
        <a:p>
          <a:endParaRPr lang="en-US"/>
        </a:p>
      </dgm:t>
    </dgm:pt>
    <dgm:pt modelId="{FC4DFEFB-1DBC-4C86-B251-ACFE24266910}" type="sibTrans" cxnId="{47CEFFEB-A630-4F53-8F87-D4E1A78776B2}">
      <dgm:prSet/>
      <dgm:spPr/>
      <dgm:t>
        <a:bodyPr/>
        <a:lstStyle/>
        <a:p>
          <a:endParaRPr lang="en-US"/>
        </a:p>
      </dgm:t>
    </dgm:pt>
    <dgm:pt modelId="{1C2D050B-FEF5-49C8-8B17-F5AE88F53C9A}" type="pres">
      <dgm:prSet presAssocID="{244F760A-6F31-496B-88C3-27FE53B2C69C}" presName="outerComposite" presStyleCnt="0">
        <dgm:presLayoutVars>
          <dgm:chMax val="5"/>
          <dgm:dir/>
          <dgm:resizeHandles val="exact"/>
        </dgm:presLayoutVars>
      </dgm:prSet>
      <dgm:spPr/>
    </dgm:pt>
    <dgm:pt modelId="{172A427F-8BFB-4B5D-9EB5-A1F7A8AC2D4E}" type="pres">
      <dgm:prSet presAssocID="{244F760A-6F31-496B-88C3-27FE53B2C69C}" presName="dummyMaxCanvas" presStyleCnt="0">
        <dgm:presLayoutVars/>
      </dgm:prSet>
      <dgm:spPr/>
    </dgm:pt>
    <dgm:pt modelId="{19FEE90F-581D-4AAC-BB84-358870BADF92}" type="pres">
      <dgm:prSet presAssocID="{244F760A-6F31-496B-88C3-27FE53B2C69C}" presName="ThreeNodes_1" presStyleLbl="node1" presStyleIdx="0" presStyleCnt="3">
        <dgm:presLayoutVars>
          <dgm:bulletEnabled val="1"/>
        </dgm:presLayoutVars>
      </dgm:prSet>
      <dgm:spPr/>
    </dgm:pt>
    <dgm:pt modelId="{753A4413-DEA4-4DBE-9559-BF964DBB9A1C}" type="pres">
      <dgm:prSet presAssocID="{244F760A-6F31-496B-88C3-27FE53B2C69C}" presName="ThreeNodes_2" presStyleLbl="node1" presStyleIdx="1" presStyleCnt="3">
        <dgm:presLayoutVars>
          <dgm:bulletEnabled val="1"/>
        </dgm:presLayoutVars>
      </dgm:prSet>
      <dgm:spPr/>
    </dgm:pt>
    <dgm:pt modelId="{45655125-6232-4364-AC18-07BB17F578E5}" type="pres">
      <dgm:prSet presAssocID="{244F760A-6F31-496B-88C3-27FE53B2C69C}" presName="ThreeNodes_3" presStyleLbl="node1" presStyleIdx="2" presStyleCnt="3">
        <dgm:presLayoutVars>
          <dgm:bulletEnabled val="1"/>
        </dgm:presLayoutVars>
      </dgm:prSet>
      <dgm:spPr/>
    </dgm:pt>
    <dgm:pt modelId="{7905A8F9-FF02-49E4-8993-F61CD3AA5232}" type="pres">
      <dgm:prSet presAssocID="{244F760A-6F31-496B-88C3-27FE53B2C69C}" presName="ThreeConn_1-2" presStyleLbl="fgAccFollowNode1" presStyleIdx="0" presStyleCnt="2">
        <dgm:presLayoutVars>
          <dgm:bulletEnabled val="1"/>
        </dgm:presLayoutVars>
      </dgm:prSet>
      <dgm:spPr/>
    </dgm:pt>
    <dgm:pt modelId="{2FF4E9AF-7602-4D80-A2F8-50C5CD40EA6B}" type="pres">
      <dgm:prSet presAssocID="{244F760A-6F31-496B-88C3-27FE53B2C69C}" presName="ThreeConn_2-3" presStyleLbl="fgAccFollowNode1" presStyleIdx="1" presStyleCnt="2">
        <dgm:presLayoutVars>
          <dgm:bulletEnabled val="1"/>
        </dgm:presLayoutVars>
      </dgm:prSet>
      <dgm:spPr/>
    </dgm:pt>
    <dgm:pt modelId="{36D65140-711E-4B57-9BB6-2A64D26C806F}" type="pres">
      <dgm:prSet presAssocID="{244F760A-6F31-496B-88C3-27FE53B2C69C}" presName="ThreeNodes_1_text" presStyleLbl="node1" presStyleIdx="2" presStyleCnt="3">
        <dgm:presLayoutVars>
          <dgm:bulletEnabled val="1"/>
        </dgm:presLayoutVars>
      </dgm:prSet>
      <dgm:spPr/>
    </dgm:pt>
    <dgm:pt modelId="{D2F9DBFE-30C2-40F2-9C4B-05376843F9E8}" type="pres">
      <dgm:prSet presAssocID="{244F760A-6F31-496B-88C3-27FE53B2C69C}" presName="ThreeNodes_2_text" presStyleLbl="node1" presStyleIdx="2" presStyleCnt="3">
        <dgm:presLayoutVars>
          <dgm:bulletEnabled val="1"/>
        </dgm:presLayoutVars>
      </dgm:prSet>
      <dgm:spPr/>
    </dgm:pt>
    <dgm:pt modelId="{93CD0091-13A2-49E5-9BF0-E14EBDA8892E}" type="pres">
      <dgm:prSet presAssocID="{244F760A-6F31-496B-88C3-27FE53B2C69C}" presName="ThreeNodes_3_text" presStyleLbl="node1" presStyleIdx="2" presStyleCnt="3">
        <dgm:presLayoutVars>
          <dgm:bulletEnabled val="1"/>
        </dgm:presLayoutVars>
      </dgm:prSet>
      <dgm:spPr/>
    </dgm:pt>
  </dgm:ptLst>
  <dgm:cxnLst>
    <dgm:cxn modelId="{CC1EC30C-DAF4-40C8-9A43-DF8C3521439B}" type="presOf" srcId="{678E3BB2-7038-4F62-A5C3-18694C0444D1}" destId="{7905A8F9-FF02-49E4-8993-F61CD3AA5232}" srcOrd="0" destOrd="0" presId="urn:microsoft.com/office/officeart/2005/8/layout/vProcess5"/>
    <dgm:cxn modelId="{2E7DB02C-B8A7-41BA-AB59-C625AFEC9E92}" type="presOf" srcId="{2437A646-313D-4DF7-8C1B-82476405CB09}" destId="{36D65140-711E-4B57-9BB6-2A64D26C806F}" srcOrd="1" destOrd="0" presId="urn:microsoft.com/office/officeart/2005/8/layout/vProcess5"/>
    <dgm:cxn modelId="{57C20C36-37A2-49D9-B32B-740ABDC4D3CF}" srcId="{244F760A-6F31-496B-88C3-27FE53B2C69C}" destId="{2437A646-313D-4DF7-8C1B-82476405CB09}" srcOrd="0" destOrd="0" parTransId="{8953C6EE-A4E7-4E29-B6C1-B91A36641AB9}" sibTransId="{678E3BB2-7038-4F62-A5C3-18694C0444D1}"/>
    <dgm:cxn modelId="{37395C3B-AEE6-4EC7-AF93-EA4049E2B3AC}" srcId="{244F760A-6F31-496B-88C3-27FE53B2C69C}" destId="{6D9FAB19-A6F4-4713-9DEA-BBE998831D2D}" srcOrd="1" destOrd="0" parTransId="{4BB4A13A-325C-4DA7-9F6C-0461C7A563A8}" sibTransId="{46F66C60-5A00-4FC3-98EC-8660C7A7DA1D}"/>
    <dgm:cxn modelId="{724BF865-5B4F-4134-8040-9B7DF288E488}" type="presOf" srcId="{46F66C60-5A00-4FC3-98EC-8660C7A7DA1D}" destId="{2FF4E9AF-7602-4D80-A2F8-50C5CD40EA6B}" srcOrd="0" destOrd="0" presId="urn:microsoft.com/office/officeart/2005/8/layout/vProcess5"/>
    <dgm:cxn modelId="{04E7C153-7927-46CB-B40F-A6AC2FF22EA9}" type="presOf" srcId="{2437A646-313D-4DF7-8C1B-82476405CB09}" destId="{19FEE90F-581D-4AAC-BB84-358870BADF92}" srcOrd="0" destOrd="0" presId="urn:microsoft.com/office/officeart/2005/8/layout/vProcess5"/>
    <dgm:cxn modelId="{0A17C2B0-DD52-4D8B-95DA-FEB0A10C8771}" type="presOf" srcId="{6D9FAB19-A6F4-4713-9DEA-BBE998831D2D}" destId="{D2F9DBFE-30C2-40F2-9C4B-05376843F9E8}" srcOrd="1" destOrd="0" presId="urn:microsoft.com/office/officeart/2005/8/layout/vProcess5"/>
    <dgm:cxn modelId="{09598AB3-3A56-42F5-B316-280DAFBB974C}" type="presOf" srcId="{AD4DA4CD-D6BE-49EA-9BF2-12BFF9EA13E1}" destId="{93CD0091-13A2-49E5-9BF0-E14EBDA8892E}" srcOrd="1" destOrd="0" presId="urn:microsoft.com/office/officeart/2005/8/layout/vProcess5"/>
    <dgm:cxn modelId="{B82430B9-6BF5-4016-AF28-96BDD0ABD27F}" type="presOf" srcId="{AD4DA4CD-D6BE-49EA-9BF2-12BFF9EA13E1}" destId="{45655125-6232-4364-AC18-07BB17F578E5}" srcOrd="0" destOrd="0" presId="urn:microsoft.com/office/officeart/2005/8/layout/vProcess5"/>
    <dgm:cxn modelId="{4007FDBF-D1E5-45B7-BF2D-29D5BED0B590}" type="presOf" srcId="{244F760A-6F31-496B-88C3-27FE53B2C69C}" destId="{1C2D050B-FEF5-49C8-8B17-F5AE88F53C9A}" srcOrd="0" destOrd="0" presId="urn:microsoft.com/office/officeart/2005/8/layout/vProcess5"/>
    <dgm:cxn modelId="{483697CB-460A-434A-874D-71350D26996C}" type="presOf" srcId="{6D9FAB19-A6F4-4713-9DEA-BBE998831D2D}" destId="{753A4413-DEA4-4DBE-9559-BF964DBB9A1C}" srcOrd="0" destOrd="0" presId="urn:microsoft.com/office/officeart/2005/8/layout/vProcess5"/>
    <dgm:cxn modelId="{47CEFFEB-A630-4F53-8F87-D4E1A78776B2}" srcId="{244F760A-6F31-496B-88C3-27FE53B2C69C}" destId="{AD4DA4CD-D6BE-49EA-9BF2-12BFF9EA13E1}" srcOrd="2" destOrd="0" parTransId="{E29DBF3B-F217-4C93-862B-AEAA9F6EDC58}" sibTransId="{FC4DFEFB-1DBC-4C86-B251-ACFE24266910}"/>
    <dgm:cxn modelId="{9A295B5D-8D5C-46BC-AE0E-4D2DA198F7A3}" type="presParOf" srcId="{1C2D050B-FEF5-49C8-8B17-F5AE88F53C9A}" destId="{172A427F-8BFB-4B5D-9EB5-A1F7A8AC2D4E}" srcOrd="0" destOrd="0" presId="urn:microsoft.com/office/officeart/2005/8/layout/vProcess5"/>
    <dgm:cxn modelId="{4AD645EF-0878-4763-8B3F-FE4982D96C37}" type="presParOf" srcId="{1C2D050B-FEF5-49C8-8B17-F5AE88F53C9A}" destId="{19FEE90F-581D-4AAC-BB84-358870BADF92}" srcOrd="1" destOrd="0" presId="urn:microsoft.com/office/officeart/2005/8/layout/vProcess5"/>
    <dgm:cxn modelId="{E932CE9F-12E5-4AB5-BCF5-82345B631B21}" type="presParOf" srcId="{1C2D050B-FEF5-49C8-8B17-F5AE88F53C9A}" destId="{753A4413-DEA4-4DBE-9559-BF964DBB9A1C}" srcOrd="2" destOrd="0" presId="urn:microsoft.com/office/officeart/2005/8/layout/vProcess5"/>
    <dgm:cxn modelId="{0395E873-132D-49EF-8FE4-18DB6D462AD2}" type="presParOf" srcId="{1C2D050B-FEF5-49C8-8B17-F5AE88F53C9A}" destId="{45655125-6232-4364-AC18-07BB17F578E5}" srcOrd="3" destOrd="0" presId="urn:microsoft.com/office/officeart/2005/8/layout/vProcess5"/>
    <dgm:cxn modelId="{B9B294B1-9519-45EA-A324-57EB0F50E7A1}" type="presParOf" srcId="{1C2D050B-FEF5-49C8-8B17-F5AE88F53C9A}" destId="{7905A8F9-FF02-49E4-8993-F61CD3AA5232}" srcOrd="4" destOrd="0" presId="urn:microsoft.com/office/officeart/2005/8/layout/vProcess5"/>
    <dgm:cxn modelId="{256CD689-BEC9-4AE7-900F-BE863D6DEB12}" type="presParOf" srcId="{1C2D050B-FEF5-49C8-8B17-F5AE88F53C9A}" destId="{2FF4E9AF-7602-4D80-A2F8-50C5CD40EA6B}" srcOrd="5" destOrd="0" presId="urn:microsoft.com/office/officeart/2005/8/layout/vProcess5"/>
    <dgm:cxn modelId="{08B363FB-60CA-435C-A15A-A1307BAB71FF}" type="presParOf" srcId="{1C2D050B-FEF5-49C8-8B17-F5AE88F53C9A}" destId="{36D65140-711E-4B57-9BB6-2A64D26C806F}" srcOrd="6" destOrd="0" presId="urn:microsoft.com/office/officeart/2005/8/layout/vProcess5"/>
    <dgm:cxn modelId="{54D5331B-FB3A-4F76-A2B3-018B16A0CAE8}" type="presParOf" srcId="{1C2D050B-FEF5-49C8-8B17-F5AE88F53C9A}" destId="{D2F9DBFE-30C2-40F2-9C4B-05376843F9E8}" srcOrd="7" destOrd="0" presId="urn:microsoft.com/office/officeart/2005/8/layout/vProcess5"/>
    <dgm:cxn modelId="{8721A3C5-433C-4BCD-9060-EA8B52FA0C44}" type="presParOf" srcId="{1C2D050B-FEF5-49C8-8B17-F5AE88F53C9A}" destId="{93CD0091-13A2-49E5-9BF0-E14EBDA8892E}"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E74791E-3FB9-48CE-B551-791FA0A5B8E2}"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AA88AEC5-F126-4109-9745-6AF92E36DA9A}">
      <dgm:prSet/>
      <dgm:spPr/>
      <dgm:t>
        <a:bodyPr/>
        <a:lstStyle/>
        <a:p>
          <a:r>
            <a:rPr lang="tr-TR" b="0" i="0" baseline="0"/>
            <a:t>Ahilik ahlak temelli bir iktisadi modeldir</a:t>
          </a:r>
          <a:endParaRPr lang="en-US"/>
        </a:p>
      </dgm:t>
    </dgm:pt>
    <dgm:pt modelId="{0FF2A1A2-B627-4525-92EC-6EA50C095818}" type="parTrans" cxnId="{8E315A2C-B637-4FF7-9966-506EFAFFC188}">
      <dgm:prSet/>
      <dgm:spPr/>
      <dgm:t>
        <a:bodyPr/>
        <a:lstStyle/>
        <a:p>
          <a:endParaRPr lang="en-US"/>
        </a:p>
      </dgm:t>
    </dgm:pt>
    <dgm:pt modelId="{37EACA76-992B-4067-82ED-451B6E3098F1}" type="sibTrans" cxnId="{8E315A2C-B637-4FF7-9966-506EFAFFC188}">
      <dgm:prSet/>
      <dgm:spPr/>
      <dgm:t>
        <a:bodyPr/>
        <a:lstStyle/>
        <a:p>
          <a:endParaRPr lang="en-US"/>
        </a:p>
      </dgm:t>
    </dgm:pt>
    <dgm:pt modelId="{CC89C91A-E833-46AF-9D93-407F6964BC62}">
      <dgm:prSet/>
      <dgm:spPr/>
      <dgm:t>
        <a:bodyPr/>
        <a:lstStyle/>
        <a:p>
          <a:r>
            <a:rPr lang="tr-TR" b="0" i="0" baseline="0"/>
            <a:t>Güncel sorunlara normatif çözümler sunar</a:t>
          </a:r>
          <a:endParaRPr lang="en-US"/>
        </a:p>
      </dgm:t>
    </dgm:pt>
    <dgm:pt modelId="{32FA9B6D-99D6-4D7E-9909-D7B375C58FD9}" type="parTrans" cxnId="{41DDA46D-B5C8-4864-B703-E17BD2FD4836}">
      <dgm:prSet/>
      <dgm:spPr/>
      <dgm:t>
        <a:bodyPr/>
        <a:lstStyle/>
        <a:p>
          <a:endParaRPr lang="en-US"/>
        </a:p>
      </dgm:t>
    </dgm:pt>
    <dgm:pt modelId="{F9D769CE-687B-4102-AB9A-BDA6850F861D}" type="sibTrans" cxnId="{41DDA46D-B5C8-4864-B703-E17BD2FD4836}">
      <dgm:prSet/>
      <dgm:spPr/>
      <dgm:t>
        <a:bodyPr/>
        <a:lstStyle/>
        <a:p>
          <a:endParaRPr lang="en-US"/>
        </a:p>
      </dgm:t>
    </dgm:pt>
    <dgm:pt modelId="{C93BCAB5-1F6D-4E88-87B1-0EA5D04114E9}">
      <dgm:prSet/>
      <dgm:spPr/>
      <dgm:t>
        <a:bodyPr/>
        <a:lstStyle/>
        <a:p>
          <a:r>
            <a:rPr lang="tr-TR" b="0" i="0" baseline="0"/>
            <a:t>Toplumsal refahı önceleyen yaklaşım</a:t>
          </a:r>
          <a:endParaRPr lang="en-US"/>
        </a:p>
      </dgm:t>
    </dgm:pt>
    <dgm:pt modelId="{1210F749-D069-418A-A1D7-17B6DAE5104C}" type="parTrans" cxnId="{AEAC60F8-72F2-409C-9C8F-0F04213AB7DC}">
      <dgm:prSet/>
      <dgm:spPr/>
      <dgm:t>
        <a:bodyPr/>
        <a:lstStyle/>
        <a:p>
          <a:endParaRPr lang="en-US"/>
        </a:p>
      </dgm:t>
    </dgm:pt>
    <dgm:pt modelId="{F6481B03-7CCA-46FE-BA45-B4355531717C}" type="sibTrans" cxnId="{AEAC60F8-72F2-409C-9C8F-0F04213AB7DC}">
      <dgm:prSet/>
      <dgm:spPr/>
      <dgm:t>
        <a:bodyPr/>
        <a:lstStyle/>
        <a:p>
          <a:endParaRPr lang="en-US"/>
        </a:p>
      </dgm:t>
    </dgm:pt>
    <dgm:pt modelId="{F4280A36-15E7-4A6D-8E1A-6A44A086976B}" type="pres">
      <dgm:prSet presAssocID="{BE74791E-3FB9-48CE-B551-791FA0A5B8E2}" presName="vert0" presStyleCnt="0">
        <dgm:presLayoutVars>
          <dgm:dir/>
          <dgm:animOne val="branch"/>
          <dgm:animLvl val="lvl"/>
        </dgm:presLayoutVars>
      </dgm:prSet>
      <dgm:spPr/>
    </dgm:pt>
    <dgm:pt modelId="{23B81811-2E07-4075-A6AB-F90B164D8DB6}" type="pres">
      <dgm:prSet presAssocID="{AA88AEC5-F126-4109-9745-6AF92E36DA9A}" presName="thickLine" presStyleLbl="alignNode1" presStyleIdx="0" presStyleCnt="3"/>
      <dgm:spPr/>
    </dgm:pt>
    <dgm:pt modelId="{04DC2E32-1BE8-4726-9015-72475F36A959}" type="pres">
      <dgm:prSet presAssocID="{AA88AEC5-F126-4109-9745-6AF92E36DA9A}" presName="horz1" presStyleCnt="0"/>
      <dgm:spPr/>
    </dgm:pt>
    <dgm:pt modelId="{E807970B-B0D0-45AD-B116-DFD88F4D1007}" type="pres">
      <dgm:prSet presAssocID="{AA88AEC5-F126-4109-9745-6AF92E36DA9A}" presName="tx1" presStyleLbl="revTx" presStyleIdx="0" presStyleCnt="3"/>
      <dgm:spPr/>
    </dgm:pt>
    <dgm:pt modelId="{3808665D-908F-4F64-9993-15EE3ABE7793}" type="pres">
      <dgm:prSet presAssocID="{AA88AEC5-F126-4109-9745-6AF92E36DA9A}" presName="vert1" presStyleCnt="0"/>
      <dgm:spPr/>
    </dgm:pt>
    <dgm:pt modelId="{241FE6DB-B876-40C5-9D5F-3EF06986CB4C}" type="pres">
      <dgm:prSet presAssocID="{CC89C91A-E833-46AF-9D93-407F6964BC62}" presName="thickLine" presStyleLbl="alignNode1" presStyleIdx="1" presStyleCnt="3"/>
      <dgm:spPr/>
    </dgm:pt>
    <dgm:pt modelId="{4649E8AB-B8DB-4FE8-9766-ACCC4541F7E9}" type="pres">
      <dgm:prSet presAssocID="{CC89C91A-E833-46AF-9D93-407F6964BC62}" presName="horz1" presStyleCnt="0"/>
      <dgm:spPr/>
    </dgm:pt>
    <dgm:pt modelId="{AE788C6E-525B-4C8E-9DF6-78979CCB3DD5}" type="pres">
      <dgm:prSet presAssocID="{CC89C91A-E833-46AF-9D93-407F6964BC62}" presName="tx1" presStyleLbl="revTx" presStyleIdx="1" presStyleCnt="3"/>
      <dgm:spPr/>
    </dgm:pt>
    <dgm:pt modelId="{212BBF37-41D4-4234-8938-ED87B41D1254}" type="pres">
      <dgm:prSet presAssocID="{CC89C91A-E833-46AF-9D93-407F6964BC62}" presName="vert1" presStyleCnt="0"/>
      <dgm:spPr/>
    </dgm:pt>
    <dgm:pt modelId="{8CF3A4F3-1104-4C5C-84EE-F92438ABF2A4}" type="pres">
      <dgm:prSet presAssocID="{C93BCAB5-1F6D-4E88-87B1-0EA5D04114E9}" presName="thickLine" presStyleLbl="alignNode1" presStyleIdx="2" presStyleCnt="3"/>
      <dgm:spPr/>
    </dgm:pt>
    <dgm:pt modelId="{85EF6214-790D-4C53-9168-CF504E45D8A8}" type="pres">
      <dgm:prSet presAssocID="{C93BCAB5-1F6D-4E88-87B1-0EA5D04114E9}" presName="horz1" presStyleCnt="0"/>
      <dgm:spPr/>
    </dgm:pt>
    <dgm:pt modelId="{27BE8873-F5A9-406B-B795-65E2D66ABF5E}" type="pres">
      <dgm:prSet presAssocID="{C93BCAB5-1F6D-4E88-87B1-0EA5D04114E9}" presName="tx1" presStyleLbl="revTx" presStyleIdx="2" presStyleCnt="3"/>
      <dgm:spPr/>
    </dgm:pt>
    <dgm:pt modelId="{E9F59B43-62AE-407B-91E0-E37A3704AE0E}" type="pres">
      <dgm:prSet presAssocID="{C93BCAB5-1F6D-4E88-87B1-0EA5D04114E9}" presName="vert1" presStyleCnt="0"/>
      <dgm:spPr/>
    </dgm:pt>
  </dgm:ptLst>
  <dgm:cxnLst>
    <dgm:cxn modelId="{8E315A2C-B637-4FF7-9966-506EFAFFC188}" srcId="{BE74791E-3FB9-48CE-B551-791FA0A5B8E2}" destId="{AA88AEC5-F126-4109-9745-6AF92E36DA9A}" srcOrd="0" destOrd="0" parTransId="{0FF2A1A2-B627-4525-92EC-6EA50C095818}" sibTransId="{37EACA76-992B-4067-82ED-451B6E3098F1}"/>
    <dgm:cxn modelId="{41DDA46D-B5C8-4864-B703-E17BD2FD4836}" srcId="{BE74791E-3FB9-48CE-B551-791FA0A5B8E2}" destId="{CC89C91A-E833-46AF-9D93-407F6964BC62}" srcOrd="1" destOrd="0" parTransId="{32FA9B6D-99D6-4D7E-9909-D7B375C58FD9}" sibTransId="{F9D769CE-687B-4102-AB9A-BDA6850F861D}"/>
    <dgm:cxn modelId="{01E90975-FD2B-4875-A57A-6D876BF68F71}" type="presOf" srcId="{AA88AEC5-F126-4109-9745-6AF92E36DA9A}" destId="{E807970B-B0D0-45AD-B116-DFD88F4D1007}" srcOrd="0" destOrd="0" presId="urn:microsoft.com/office/officeart/2008/layout/LinedList"/>
    <dgm:cxn modelId="{38653B55-7C99-4386-B0F2-0BFC4A5B8105}" type="presOf" srcId="{BE74791E-3FB9-48CE-B551-791FA0A5B8E2}" destId="{F4280A36-15E7-4A6D-8E1A-6A44A086976B}" srcOrd="0" destOrd="0" presId="urn:microsoft.com/office/officeart/2008/layout/LinedList"/>
    <dgm:cxn modelId="{04214A86-BE2A-4FF2-9BD4-BF12CB817113}" type="presOf" srcId="{CC89C91A-E833-46AF-9D93-407F6964BC62}" destId="{AE788C6E-525B-4C8E-9DF6-78979CCB3DD5}" srcOrd="0" destOrd="0" presId="urn:microsoft.com/office/officeart/2008/layout/LinedList"/>
    <dgm:cxn modelId="{A9D2DFA4-4955-4943-AD90-39F8802A1DBE}" type="presOf" srcId="{C93BCAB5-1F6D-4E88-87B1-0EA5D04114E9}" destId="{27BE8873-F5A9-406B-B795-65E2D66ABF5E}" srcOrd="0" destOrd="0" presId="urn:microsoft.com/office/officeart/2008/layout/LinedList"/>
    <dgm:cxn modelId="{AEAC60F8-72F2-409C-9C8F-0F04213AB7DC}" srcId="{BE74791E-3FB9-48CE-B551-791FA0A5B8E2}" destId="{C93BCAB5-1F6D-4E88-87B1-0EA5D04114E9}" srcOrd="2" destOrd="0" parTransId="{1210F749-D069-418A-A1D7-17B6DAE5104C}" sibTransId="{F6481B03-7CCA-46FE-BA45-B4355531717C}"/>
    <dgm:cxn modelId="{1ABCDAEA-6513-49C8-B73C-3A54348091D9}" type="presParOf" srcId="{F4280A36-15E7-4A6D-8E1A-6A44A086976B}" destId="{23B81811-2E07-4075-A6AB-F90B164D8DB6}" srcOrd="0" destOrd="0" presId="urn:microsoft.com/office/officeart/2008/layout/LinedList"/>
    <dgm:cxn modelId="{2272A1B9-BCAD-4BD3-9CE6-97E4C138A592}" type="presParOf" srcId="{F4280A36-15E7-4A6D-8E1A-6A44A086976B}" destId="{04DC2E32-1BE8-4726-9015-72475F36A959}" srcOrd="1" destOrd="0" presId="urn:microsoft.com/office/officeart/2008/layout/LinedList"/>
    <dgm:cxn modelId="{2CCDCB05-4568-4E85-81E6-15F9D6CACA0A}" type="presParOf" srcId="{04DC2E32-1BE8-4726-9015-72475F36A959}" destId="{E807970B-B0D0-45AD-B116-DFD88F4D1007}" srcOrd="0" destOrd="0" presId="urn:microsoft.com/office/officeart/2008/layout/LinedList"/>
    <dgm:cxn modelId="{B2545B77-257B-45E8-B0FA-A3E3171B83CB}" type="presParOf" srcId="{04DC2E32-1BE8-4726-9015-72475F36A959}" destId="{3808665D-908F-4F64-9993-15EE3ABE7793}" srcOrd="1" destOrd="0" presId="urn:microsoft.com/office/officeart/2008/layout/LinedList"/>
    <dgm:cxn modelId="{10193A07-23A4-4838-BE04-E9B3D3606172}" type="presParOf" srcId="{F4280A36-15E7-4A6D-8E1A-6A44A086976B}" destId="{241FE6DB-B876-40C5-9D5F-3EF06986CB4C}" srcOrd="2" destOrd="0" presId="urn:microsoft.com/office/officeart/2008/layout/LinedList"/>
    <dgm:cxn modelId="{C74E8DA5-DFEA-4138-9A4C-3A128BB32EE4}" type="presParOf" srcId="{F4280A36-15E7-4A6D-8E1A-6A44A086976B}" destId="{4649E8AB-B8DB-4FE8-9766-ACCC4541F7E9}" srcOrd="3" destOrd="0" presId="urn:microsoft.com/office/officeart/2008/layout/LinedList"/>
    <dgm:cxn modelId="{4B6BD702-E27C-4C56-97E5-C19D892D97DA}" type="presParOf" srcId="{4649E8AB-B8DB-4FE8-9766-ACCC4541F7E9}" destId="{AE788C6E-525B-4C8E-9DF6-78979CCB3DD5}" srcOrd="0" destOrd="0" presId="urn:microsoft.com/office/officeart/2008/layout/LinedList"/>
    <dgm:cxn modelId="{CC6440CD-0E52-4F34-90F5-4FEF276A4608}" type="presParOf" srcId="{4649E8AB-B8DB-4FE8-9766-ACCC4541F7E9}" destId="{212BBF37-41D4-4234-8938-ED87B41D1254}" srcOrd="1" destOrd="0" presId="urn:microsoft.com/office/officeart/2008/layout/LinedList"/>
    <dgm:cxn modelId="{AF0FF149-1B1F-41EE-A021-8607A20CC35D}" type="presParOf" srcId="{F4280A36-15E7-4A6D-8E1A-6A44A086976B}" destId="{8CF3A4F3-1104-4C5C-84EE-F92438ABF2A4}" srcOrd="4" destOrd="0" presId="urn:microsoft.com/office/officeart/2008/layout/LinedList"/>
    <dgm:cxn modelId="{FEBAFEEE-20F3-41F2-ACEB-2364640E51C7}" type="presParOf" srcId="{F4280A36-15E7-4A6D-8E1A-6A44A086976B}" destId="{85EF6214-790D-4C53-9168-CF504E45D8A8}" srcOrd="5" destOrd="0" presId="urn:microsoft.com/office/officeart/2008/layout/LinedList"/>
    <dgm:cxn modelId="{DF5EFFA3-E8C6-4775-8B78-1901A190B9EA}" type="presParOf" srcId="{85EF6214-790D-4C53-9168-CF504E45D8A8}" destId="{27BE8873-F5A9-406B-B795-65E2D66ABF5E}" srcOrd="0" destOrd="0" presId="urn:microsoft.com/office/officeart/2008/layout/LinedList"/>
    <dgm:cxn modelId="{7D99FFD0-4560-40E2-A449-C2705310DB6E}" type="presParOf" srcId="{85EF6214-790D-4C53-9168-CF504E45D8A8}" destId="{E9F59B43-62AE-407B-91E0-E37A3704AE0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E00DF4E-6B92-480D-BD80-1B717C7AA04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76A7DA5-6170-489D-9BF9-8D34791A7D27}">
      <dgm:prSet/>
      <dgm:spPr/>
      <dgm:t>
        <a:bodyPr/>
        <a:lstStyle/>
        <a:p>
          <a:r>
            <a:rPr lang="tr-TR" b="0" i="0" baseline="0" dirty="0"/>
            <a:t>Ahilik, alternatif bir iktisadi yaklaşım sunmaktadır</a:t>
          </a:r>
          <a:endParaRPr lang="en-US" dirty="0"/>
        </a:p>
      </dgm:t>
    </dgm:pt>
    <dgm:pt modelId="{951AADCA-1CFE-49BA-AB49-FC428C508E85}" type="parTrans" cxnId="{2046EC6C-0152-419D-A59E-F922B8993057}">
      <dgm:prSet/>
      <dgm:spPr/>
      <dgm:t>
        <a:bodyPr/>
        <a:lstStyle/>
        <a:p>
          <a:endParaRPr lang="en-US"/>
        </a:p>
      </dgm:t>
    </dgm:pt>
    <dgm:pt modelId="{C0554FDE-F60C-4422-94BA-19BF0B5C9447}" type="sibTrans" cxnId="{2046EC6C-0152-419D-A59E-F922B8993057}">
      <dgm:prSet/>
      <dgm:spPr/>
      <dgm:t>
        <a:bodyPr/>
        <a:lstStyle/>
        <a:p>
          <a:endParaRPr lang="en-US"/>
        </a:p>
      </dgm:t>
    </dgm:pt>
    <dgm:pt modelId="{B1302C4E-00A8-4F9D-80FF-08817DB9E190}">
      <dgm:prSet/>
      <dgm:spPr/>
      <dgm:t>
        <a:bodyPr/>
        <a:lstStyle/>
        <a:p>
          <a:r>
            <a:rPr lang="tr-TR" b="0" i="0" baseline="0" dirty="0"/>
            <a:t>Etik temelli politika önerileri içermektedir</a:t>
          </a:r>
          <a:endParaRPr lang="en-US" dirty="0"/>
        </a:p>
      </dgm:t>
    </dgm:pt>
    <dgm:pt modelId="{899C4CE7-5EFB-487C-8764-954B8C8184A9}" type="parTrans" cxnId="{B91C2B39-A36E-47FD-97BD-06BB224C4C93}">
      <dgm:prSet/>
      <dgm:spPr/>
      <dgm:t>
        <a:bodyPr/>
        <a:lstStyle/>
        <a:p>
          <a:endParaRPr lang="en-US"/>
        </a:p>
      </dgm:t>
    </dgm:pt>
    <dgm:pt modelId="{D4A3E0B9-AE6B-47CA-9538-4D6C7672310F}" type="sibTrans" cxnId="{B91C2B39-A36E-47FD-97BD-06BB224C4C93}">
      <dgm:prSet/>
      <dgm:spPr/>
      <dgm:t>
        <a:bodyPr/>
        <a:lstStyle/>
        <a:p>
          <a:endParaRPr lang="en-US"/>
        </a:p>
      </dgm:t>
    </dgm:pt>
    <dgm:pt modelId="{04E727C4-B438-423D-9800-2DA3D08AE769}">
      <dgm:prSet/>
      <dgm:spPr/>
      <dgm:t>
        <a:bodyPr/>
        <a:lstStyle/>
        <a:p>
          <a:r>
            <a:rPr lang="tr-TR" b="0" i="0" baseline="0" dirty="0"/>
            <a:t>Günümüz iktisat literatürüne katkı sağlamaktadır</a:t>
          </a:r>
          <a:endParaRPr lang="en-US" dirty="0"/>
        </a:p>
      </dgm:t>
    </dgm:pt>
    <dgm:pt modelId="{20BECC92-9DA8-4909-974F-7FA199AD0D28}" type="parTrans" cxnId="{C4660FB0-2E70-42B0-ADBA-E1BBD90BAEA5}">
      <dgm:prSet/>
      <dgm:spPr/>
      <dgm:t>
        <a:bodyPr/>
        <a:lstStyle/>
        <a:p>
          <a:endParaRPr lang="en-US"/>
        </a:p>
      </dgm:t>
    </dgm:pt>
    <dgm:pt modelId="{DB65F815-14B6-429F-BE0E-81BFECC4D21B}" type="sibTrans" cxnId="{C4660FB0-2E70-42B0-ADBA-E1BBD90BAEA5}">
      <dgm:prSet/>
      <dgm:spPr/>
      <dgm:t>
        <a:bodyPr/>
        <a:lstStyle/>
        <a:p>
          <a:endParaRPr lang="en-US"/>
        </a:p>
      </dgm:t>
    </dgm:pt>
    <dgm:pt modelId="{02461ADA-FB62-4B40-95DF-D4B672D1B8F2}" type="pres">
      <dgm:prSet presAssocID="{BE00DF4E-6B92-480D-BD80-1B717C7AA046}" presName="root" presStyleCnt="0">
        <dgm:presLayoutVars>
          <dgm:dir/>
          <dgm:resizeHandles val="exact"/>
        </dgm:presLayoutVars>
      </dgm:prSet>
      <dgm:spPr/>
    </dgm:pt>
    <dgm:pt modelId="{8EA91DEA-5AFB-44B2-A42C-34076995E09D}" type="pres">
      <dgm:prSet presAssocID="{176A7DA5-6170-489D-9BF9-8D34791A7D27}" presName="compNode" presStyleCnt="0"/>
      <dgm:spPr/>
    </dgm:pt>
    <dgm:pt modelId="{6F2AFF38-96D4-4BB9-8036-E38470120F47}" type="pres">
      <dgm:prSet presAssocID="{176A7DA5-6170-489D-9BF9-8D34791A7D27}" presName="bgRect" presStyleLbl="bgShp" presStyleIdx="0" presStyleCnt="3"/>
      <dgm:spPr>
        <a:solidFill>
          <a:schemeClr val="bg2">
            <a:lumMod val="50000"/>
          </a:schemeClr>
        </a:solidFill>
      </dgm:spPr>
    </dgm:pt>
    <dgm:pt modelId="{EBF8523F-48AB-41CD-8FD8-6C4C082FF65E}" type="pres">
      <dgm:prSet presAssocID="{176A7DA5-6170-489D-9BF9-8D34791A7D2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xclamation Mark"/>
        </a:ext>
      </dgm:extLst>
    </dgm:pt>
    <dgm:pt modelId="{3A45667A-C8A8-472D-9D6C-0E38C731A0EA}" type="pres">
      <dgm:prSet presAssocID="{176A7DA5-6170-489D-9BF9-8D34791A7D27}" presName="spaceRect" presStyleCnt="0"/>
      <dgm:spPr/>
    </dgm:pt>
    <dgm:pt modelId="{1480528E-B80C-4E7F-BCE3-D44932CB83D2}" type="pres">
      <dgm:prSet presAssocID="{176A7DA5-6170-489D-9BF9-8D34791A7D27}" presName="parTx" presStyleLbl="revTx" presStyleIdx="0" presStyleCnt="3">
        <dgm:presLayoutVars>
          <dgm:chMax val="0"/>
          <dgm:chPref val="0"/>
        </dgm:presLayoutVars>
      </dgm:prSet>
      <dgm:spPr/>
    </dgm:pt>
    <dgm:pt modelId="{4481DE83-C62F-45F8-9641-F6892F8D0B70}" type="pres">
      <dgm:prSet presAssocID="{C0554FDE-F60C-4422-94BA-19BF0B5C9447}" presName="sibTrans" presStyleCnt="0"/>
      <dgm:spPr/>
    </dgm:pt>
    <dgm:pt modelId="{0398D9E2-8579-4FCF-98FD-952CA2FF549A}" type="pres">
      <dgm:prSet presAssocID="{B1302C4E-00A8-4F9D-80FF-08817DB9E190}" presName="compNode" presStyleCnt="0"/>
      <dgm:spPr/>
    </dgm:pt>
    <dgm:pt modelId="{20F753F5-AB0A-4EE4-8E5E-E34D75B262C5}" type="pres">
      <dgm:prSet presAssocID="{B1302C4E-00A8-4F9D-80FF-08817DB9E190}" presName="bgRect" presStyleLbl="bgShp" presStyleIdx="1" presStyleCnt="3"/>
      <dgm:spPr>
        <a:solidFill>
          <a:schemeClr val="bg2">
            <a:lumMod val="50000"/>
          </a:schemeClr>
        </a:solidFill>
      </dgm:spPr>
    </dgm:pt>
    <dgm:pt modelId="{30AB8329-8A83-41BD-A8FE-8E1BF2440297}" type="pres">
      <dgm:prSet presAssocID="{B1302C4E-00A8-4F9D-80FF-08817DB9E19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A27CA57A-5431-4CD6-A343-E7E3415AECD4}" type="pres">
      <dgm:prSet presAssocID="{B1302C4E-00A8-4F9D-80FF-08817DB9E190}" presName="spaceRect" presStyleCnt="0"/>
      <dgm:spPr/>
    </dgm:pt>
    <dgm:pt modelId="{EAB19E03-8727-4E80-BE81-93F982BC53CF}" type="pres">
      <dgm:prSet presAssocID="{B1302C4E-00A8-4F9D-80FF-08817DB9E190}" presName="parTx" presStyleLbl="revTx" presStyleIdx="1" presStyleCnt="3">
        <dgm:presLayoutVars>
          <dgm:chMax val="0"/>
          <dgm:chPref val="0"/>
        </dgm:presLayoutVars>
      </dgm:prSet>
      <dgm:spPr/>
    </dgm:pt>
    <dgm:pt modelId="{292DAF3E-FB91-473A-814A-2EADAA7AC6BA}" type="pres">
      <dgm:prSet presAssocID="{D4A3E0B9-AE6B-47CA-9538-4D6C7672310F}" presName="sibTrans" presStyleCnt="0"/>
      <dgm:spPr/>
    </dgm:pt>
    <dgm:pt modelId="{BB4D2C33-882F-4C13-A217-28EC0E81C68F}" type="pres">
      <dgm:prSet presAssocID="{04E727C4-B438-423D-9800-2DA3D08AE769}" presName="compNode" presStyleCnt="0"/>
      <dgm:spPr/>
    </dgm:pt>
    <dgm:pt modelId="{DF1C5FAA-082D-4548-856C-60EA8B2EE7F5}" type="pres">
      <dgm:prSet presAssocID="{04E727C4-B438-423D-9800-2DA3D08AE769}" presName="bgRect" presStyleLbl="bgShp" presStyleIdx="2" presStyleCnt="3"/>
      <dgm:spPr>
        <a:solidFill>
          <a:schemeClr val="bg2">
            <a:lumMod val="50000"/>
          </a:schemeClr>
        </a:solidFill>
      </dgm:spPr>
    </dgm:pt>
    <dgm:pt modelId="{15D8E585-0D0C-47F7-80AF-C756677EFE38}" type="pres">
      <dgm:prSet presAssocID="{04E727C4-B438-423D-9800-2DA3D08AE76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Onay işareti"/>
        </a:ext>
      </dgm:extLst>
    </dgm:pt>
    <dgm:pt modelId="{8AFA0FEC-2A4A-4232-87DC-04F09BAEC872}" type="pres">
      <dgm:prSet presAssocID="{04E727C4-B438-423D-9800-2DA3D08AE769}" presName="spaceRect" presStyleCnt="0"/>
      <dgm:spPr/>
    </dgm:pt>
    <dgm:pt modelId="{7B446E4D-8143-4EE4-A61A-AE26D214B818}" type="pres">
      <dgm:prSet presAssocID="{04E727C4-B438-423D-9800-2DA3D08AE769}" presName="parTx" presStyleLbl="revTx" presStyleIdx="2" presStyleCnt="3">
        <dgm:presLayoutVars>
          <dgm:chMax val="0"/>
          <dgm:chPref val="0"/>
        </dgm:presLayoutVars>
      </dgm:prSet>
      <dgm:spPr/>
    </dgm:pt>
  </dgm:ptLst>
  <dgm:cxnLst>
    <dgm:cxn modelId="{867F4411-7DDE-4D1D-9DCA-574BC81CB8F1}" type="presOf" srcId="{BE00DF4E-6B92-480D-BD80-1B717C7AA046}" destId="{02461ADA-FB62-4B40-95DF-D4B672D1B8F2}" srcOrd="0" destOrd="0" presId="urn:microsoft.com/office/officeart/2018/2/layout/IconVerticalSolidList"/>
    <dgm:cxn modelId="{CDB06827-287A-48F2-B5DE-C2C90E309C9B}" type="presOf" srcId="{B1302C4E-00A8-4F9D-80FF-08817DB9E190}" destId="{EAB19E03-8727-4E80-BE81-93F982BC53CF}" srcOrd="0" destOrd="0" presId="urn:microsoft.com/office/officeart/2018/2/layout/IconVerticalSolidList"/>
    <dgm:cxn modelId="{B91C2B39-A36E-47FD-97BD-06BB224C4C93}" srcId="{BE00DF4E-6B92-480D-BD80-1B717C7AA046}" destId="{B1302C4E-00A8-4F9D-80FF-08817DB9E190}" srcOrd="1" destOrd="0" parTransId="{899C4CE7-5EFB-487C-8764-954B8C8184A9}" sibTransId="{D4A3E0B9-AE6B-47CA-9538-4D6C7672310F}"/>
    <dgm:cxn modelId="{2046EC6C-0152-419D-A59E-F922B8993057}" srcId="{BE00DF4E-6B92-480D-BD80-1B717C7AA046}" destId="{176A7DA5-6170-489D-9BF9-8D34791A7D27}" srcOrd="0" destOrd="0" parTransId="{951AADCA-1CFE-49BA-AB49-FC428C508E85}" sibTransId="{C0554FDE-F60C-4422-94BA-19BF0B5C9447}"/>
    <dgm:cxn modelId="{B4261D75-7129-4313-8F86-FB0C6BC9D96D}" type="presOf" srcId="{176A7DA5-6170-489D-9BF9-8D34791A7D27}" destId="{1480528E-B80C-4E7F-BCE3-D44932CB83D2}" srcOrd="0" destOrd="0" presId="urn:microsoft.com/office/officeart/2018/2/layout/IconVerticalSolidList"/>
    <dgm:cxn modelId="{E085AF95-8517-4CA2-9EBB-808E228C16B3}" type="presOf" srcId="{04E727C4-B438-423D-9800-2DA3D08AE769}" destId="{7B446E4D-8143-4EE4-A61A-AE26D214B818}" srcOrd="0" destOrd="0" presId="urn:microsoft.com/office/officeart/2018/2/layout/IconVerticalSolidList"/>
    <dgm:cxn modelId="{C4660FB0-2E70-42B0-ADBA-E1BBD90BAEA5}" srcId="{BE00DF4E-6B92-480D-BD80-1B717C7AA046}" destId="{04E727C4-B438-423D-9800-2DA3D08AE769}" srcOrd="2" destOrd="0" parTransId="{20BECC92-9DA8-4909-974F-7FA199AD0D28}" sibTransId="{DB65F815-14B6-429F-BE0E-81BFECC4D21B}"/>
    <dgm:cxn modelId="{586F8FD9-0293-4B59-A40B-249A8BFEB002}" type="presParOf" srcId="{02461ADA-FB62-4B40-95DF-D4B672D1B8F2}" destId="{8EA91DEA-5AFB-44B2-A42C-34076995E09D}" srcOrd="0" destOrd="0" presId="urn:microsoft.com/office/officeart/2018/2/layout/IconVerticalSolidList"/>
    <dgm:cxn modelId="{9BB99429-0E22-4B0E-8C6C-2413B7E4064C}" type="presParOf" srcId="{8EA91DEA-5AFB-44B2-A42C-34076995E09D}" destId="{6F2AFF38-96D4-4BB9-8036-E38470120F47}" srcOrd="0" destOrd="0" presId="urn:microsoft.com/office/officeart/2018/2/layout/IconVerticalSolidList"/>
    <dgm:cxn modelId="{41080B67-013A-44EC-B0A5-FE179F33E016}" type="presParOf" srcId="{8EA91DEA-5AFB-44B2-A42C-34076995E09D}" destId="{EBF8523F-48AB-41CD-8FD8-6C4C082FF65E}" srcOrd="1" destOrd="0" presId="urn:microsoft.com/office/officeart/2018/2/layout/IconVerticalSolidList"/>
    <dgm:cxn modelId="{7EC41DA8-B215-4AA2-8A1D-FAAFD32DC73E}" type="presParOf" srcId="{8EA91DEA-5AFB-44B2-A42C-34076995E09D}" destId="{3A45667A-C8A8-472D-9D6C-0E38C731A0EA}" srcOrd="2" destOrd="0" presId="urn:microsoft.com/office/officeart/2018/2/layout/IconVerticalSolidList"/>
    <dgm:cxn modelId="{EE97334E-FD8F-4814-9830-22849739C8C6}" type="presParOf" srcId="{8EA91DEA-5AFB-44B2-A42C-34076995E09D}" destId="{1480528E-B80C-4E7F-BCE3-D44932CB83D2}" srcOrd="3" destOrd="0" presId="urn:microsoft.com/office/officeart/2018/2/layout/IconVerticalSolidList"/>
    <dgm:cxn modelId="{762FA045-18C6-44EA-AC3D-F72258A003E8}" type="presParOf" srcId="{02461ADA-FB62-4B40-95DF-D4B672D1B8F2}" destId="{4481DE83-C62F-45F8-9641-F6892F8D0B70}" srcOrd="1" destOrd="0" presId="urn:microsoft.com/office/officeart/2018/2/layout/IconVerticalSolidList"/>
    <dgm:cxn modelId="{7D720C1F-A2E9-4CD7-AE72-00961A3B945F}" type="presParOf" srcId="{02461ADA-FB62-4B40-95DF-D4B672D1B8F2}" destId="{0398D9E2-8579-4FCF-98FD-952CA2FF549A}" srcOrd="2" destOrd="0" presId="urn:microsoft.com/office/officeart/2018/2/layout/IconVerticalSolidList"/>
    <dgm:cxn modelId="{2B135889-6839-4AAA-85D1-21ED90D8F71C}" type="presParOf" srcId="{0398D9E2-8579-4FCF-98FD-952CA2FF549A}" destId="{20F753F5-AB0A-4EE4-8E5E-E34D75B262C5}" srcOrd="0" destOrd="0" presId="urn:microsoft.com/office/officeart/2018/2/layout/IconVerticalSolidList"/>
    <dgm:cxn modelId="{E6C93FBD-6898-4F85-AEBF-ABBDF0C875D0}" type="presParOf" srcId="{0398D9E2-8579-4FCF-98FD-952CA2FF549A}" destId="{30AB8329-8A83-41BD-A8FE-8E1BF2440297}" srcOrd="1" destOrd="0" presId="urn:microsoft.com/office/officeart/2018/2/layout/IconVerticalSolidList"/>
    <dgm:cxn modelId="{876DC1E4-C9A9-45DC-9A1B-0C75206B4A61}" type="presParOf" srcId="{0398D9E2-8579-4FCF-98FD-952CA2FF549A}" destId="{A27CA57A-5431-4CD6-A343-E7E3415AECD4}" srcOrd="2" destOrd="0" presId="urn:microsoft.com/office/officeart/2018/2/layout/IconVerticalSolidList"/>
    <dgm:cxn modelId="{A1EB88B5-A117-4099-A7CD-A7390427F233}" type="presParOf" srcId="{0398D9E2-8579-4FCF-98FD-952CA2FF549A}" destId="{EAB19E03-8727-4E80-BE81-93F982BC53CF}" srcOrd="3" destOrd="0" presId="urn:microsoft.com/office/officeart/2018/2/layout/IconVerticalSolidList"/>
    <dgm:cxn modelId="{BE37A896-6731-4FBC-AADA-772BBCABAEA6}" type="presParOf" srcId="{02461ADA-FB62-4B40-95DF-D4B672D1B8F2}" destId="{292DAF3E-FB91-473A-814A-2EADAA7AC6BA}" srcOrd="3" destOrd="0" presId="urn:microsoft.com/office/officeart/2018/2/layout/IconVerticalSolidList"/>
    <dgm:cxn modelId="{23695931-4E66-417E-B2A8-11DD6230153B}" type="presParOf" srcId="{02461ADA-FB62-4B40-95DF-D4B672D1B8F2}" destId="{BB4D2C33-882F-4C13-A217-28EC0E81C68F}" srcOrd="4" destOrd="0" presId="urn:microsoft.com/office/officeart/2018/2/layout/IconVerticalSolidList"/>
    <dgm:cxn modelId="{629F7D0D-F15E-4809-8B6B-041F5B2148A6}" type="presParOf" srcId="{BB4D2C33-882F-4C13-A217-28EC0E81C68F}" destId="{DF1C5FAA-082D-4548-856C-60EA8B2EE7F5}" srcOrd="0" destOrd="0" presId="urn:microsoft.com/office/officeart/2018/2/layout/IconVerticalSolidList"/>
    <dgm:cxn modelId="{C2F6695C-F34C-48C7-B97D-D29A42A29CCB}" type="presParOf" srcId="{BB4D2C33-882F-4C13-A217-28EC0E81C68F}" destId="{15D8E585-0D0C-47F7-80AF-C756677EFE38}" srcOrd="1" destOrd="0" presId="urn:microsoft.com/office/officeart/2018/2/layout/IconVerticalSolidList"/>
    <dgm:cxn modelId="{D3353E29-E083-414C-A09F-36CAA3880DE8}" type="presParOf" srcId="{BB4D2C33-882F-4C13-A217-28EC0E81C68F}" destId="{8AFA0FEC-2A4A-4232-87DC-04F09BAEC872}" srcOrd="2" destOrd="0" presId="urn:microsoft.com/office/officeart/2018/2/layout/IconVerticalSolidList"/>
    <dgm:cxn modelId="{B07575FE-1F83-4A64-BC17-4804A7D26CB4}" type="presParOf" srcId="{BB4D2C33-882F-4C13-A217-28EC0E81C68F}" destId="{7B446E4D-8143-4EE4-A61A-AE26D214B81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AC3585-0416-49DC-8CAB-7B702337DD60}"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8308BED0-38FF-473C-B22F-02BED439320C}">
      <dgm:prSet/>
      <dgm:spPr>
        <a:solidFill>
          <a:schemeClr val="tx1">
            <a:lumMod val="65000"/>
            <a:lumOff val="35000"/>
          </a:schemeClr>
        </a:solidFill>
      </dgm:spPr>
      <dgm:t>
        <a:bodyPr/>
        <a:lstStyle/>
        <a:p>
          <a:r>
            <a:rPr lang="tr-TR" dirty="0"/>
            <a:t>Ekonomik büyüme ↔ toplumsal refah uyumsuzluğu</a:t>
          </a:r>
          <a:endParaRPr lang="en-US" dirty="0"/>
        </a:p>
      </dgm:t>
    </dgm:pt>
    <dgm:pt modelId="{1F14D597-AD78-4A2A-802C-0CF7ED590FFF}" type="parTrans" cxnId="{ECDA7F67-8745-4B4B-B874-4AF108BB32EA}">
      <dgm:prSet/>
      <dgm:spPr/>
      <dgm:t>
        <a:bodyPr/>
        <a:lstStyle/>
        <a:p>
          <a:endParaRPr lang="en-US"/>
        </a:p>
      </dgm:t>
    </dgm:pt>
    <dgm:pt modelId="{6AC3B152-DBE5-4700-BC82-C0A905A75C59}" type="sibTrans" cxnId="{ECDA7F67-8745-4B4B-B874-4AF108BB32EA}">
      <dgm:prSet/>
      <dgm:spPr>
        <a:solidFill>
          <a:schemeClr val="bg2">
            <a:alpha val="90000"/>
          </a:schemeClr>
        </a:solidFill>
      </dgm:spPr>
      <dgm:t>
        <a:bodyPr/>
        <a:lstStyle/>
        <a:p>
          <a:endParaRPr lang="en-US"/>
        </a:p>
      </dgm:t>
    </dgm:pt>
    <dgm:pt modelId="{C5DE6CBC-B493-42AD-AC4F-A104B069936A}">
      <dgm:prSet/>
      <dgm:spPr>
        <a:solidFill>
          <a:schemeClr val="tx1">
            <a:lumMod val="65000"/>
            <a:lumOff val="35000"/>
          </a:schemeClr>
        </a:solidFill>
      </dgm:spPr>
      <dgm:t>
        <a:bodyPr/>
        <a:lstStyle/>
        <a:p>
          <a:r>
            <a:rPr lang="tr-TR"/>
            <a:t>Gelir dağılımı bozukluğu</a:t>
          </a:r>
          <a:endParaRPr lang="en-US"/>
        </a:p>
      </dgm:t>
    </dgm:pt>
    <dgm:pt modelId="{23971E59-2DCE-4266-9AA4-07504281D7DE}" type="parTrans" cxnId="{3082D1D0-35E5-44B1-BCA9-D3D50B4E3C1B}">
      <dgm:prSet/>
      <dgm:spPr/>
      <dgm:t>
        <a:bodyPr/>
        <a:lstStyle/>
        <a:p>
          <a:endParaRPr lang="en-US"/>
        </a:p>
      </dgm:t>
    </dgm:pt>
    <dgm:pt modelId="{5DAD8D7F-E398-4C4B-8A6F-DD6155F04DCC}" type="sibTrans" cxnId="{3082D1D0-35E5-44B1-BCA9-D3D50B4E3C1B}">
      <dgm:prSet/>
      <dgm:spPr/>
      <dgm:t>
        <a:bodyPr/>
        <a:lstStyle/>
        <a:p>
          <a:endParaRPr lang="en-US"/>
        </a:p>
      </dgm:t>
    </dgm:pt>
    <dgm:pt modelId="{8C9D6B51-EE3B-4873-B2E6-D0288A5CA37E}">
      <dgm:prSet/>
      <dgm:spPr>
        <a:solidFill>
          <a:schemeClr val="tx1">
            <a:lumMod val="65000"/>
            <a:lumOff val="35000"/>
          </a:schemeClr>
        </a:solidFill>
      </dgm:spPr>
      <dgm:t>
        <a:bodyPr/>
        <a:lstStyle/>
        <a:p>
          <a:r>
            <a:rPr lang="tr-TR"/>
            <a:t>İşsizlik ve yoksulluk</a:t>
          </a:r>
          <a:endParaRPr lang="en-US"/>
        </a:p>
      </dgm:t>
    </dgm:pt>
    <dgm:pt modelId="{A02CA8D3-6AD6-459B-983F-A5DD33E06C30}" type="parTrans" cxnId="{F20659F9-72F9-4D51-A648-7FF0684E708B}">
      <dgm:prSet/>
      <dgm:spPr/>
      <dgm:t>
        <a:bodyPr/>
        <a:lstStyle/>
        <a:p>
          <a:endParaRPr lang="en-US"/>
        </a:p>
      </dgm:t>
    </dgm:pt>
    <dgm:pt modelId="{D689C2DE-BD6B-4821-A4BB-E65BFDB29B96}" type="sibTrans" cxnId="{F20659F9-72F9-4D51-A648-7FF0684E708B}">
      <dgm:prSet/>
      <dgm:spPr/>
      <dgm:t>
        <a:bodyPr/>
        <a:lstStyle/>
        <a:p>
          <a:endParaRPr lang="en-US"/>
        </a:p>
      </dgm:t>
    </dgm:pt>
    <dgm:pt modelId="{5399B793-B110-4BB2-986B-0871DBCC152D}">
      <dgm:prSet/>
      <dgm:spPr>
        <a:solidFill>
          <a:schemeClr val="tx1">
            <a:lumMod val="65000"/>
            <a:lumOff val="35000"/>
          </a:schemeClr>
        </a:solidFill>
      </dgm:spPr>
      <dgm:t>
        <a:bodyPr/>
        <a:lstStyle/>
        <a:p>
          <a:r>
            <a:rPr lang="tr-TR"/>
            <a:t>Tekelleşme ve yolsuzluk</a:t>
          </a:r>
          <a:endParaRPr lang="en-US"/>
        </a:p>
      </dgm:t>
    </dgm:pt>
    <dgm:pt modelId="{95B119CC-2592-4228-BC90-BD79D34A8186}" type="parTrans" cxnId="{206536F7-32F4-4A00-A18D-3D84B697BE05}">
      <dgm:prSet/>
      <dgm:spPr/>
      <dgm:t>
        <a:bodyPr/>
        <a:lstStyle/>
        <a:p>
          <a:endParaRPr lang="en-US"/>
        </a:p>
      </dgm:t>
    </dgm:pt>
    <dgm:pt modelId="{E3644C7B-46EA-4A07-B27C-D870F3921D47}" type="sibTrans" cxnId="{206536F7-32F4-4A00-A18D-3D84B697BE05}">
      <dgm:prSet/>
      <dgm:spPr/>
      <dgm:t>
        <a:bodyPr/>
        <a:lstStyle/>
        <a:p>
          <a:endParaRPr lang="en-US"/>
        </a:p>
      </dgm:t>
    </dgm:pt>
    <dgm:pt modelId="{E6EC04BD-6A35-4AC7-8026-C3EC07F9738D}" type="pres">
      <dgm:prSet presAssocID="{66AC3585-0416-49DC-8CAB-7B702337DD60}" presName="outerComposite" presStyleCnt="0">
        <dgm:presLayoutVars>
          <dgm:chMax val="5"/>
          <dgm:dir/>
          <dgm:resizeHandles val="exact"/>
        </dgm:presLayoutVars>
      </dgm:prSet>
      <dgm:spPr/>
    </dgm:pt>
    <dgm:pt modelId="{06D9E69D-D01E-451E-AA6A-3996AE6C2CA6}" type="pres">
      <dgm:prSet presAssocID="{66AC3585-0416-49DC-8CAB-7B702337DD60}" presName="dummyMaxCanvas" presStyleCnt="0">
        <dgm:presLayoutVars/>
      </dgm:prSet>
      <dgm:spPr/>
    </dgm:pt>
    <dgm:pt modelId="{B56DAA04-56A3-4369-92FB-28858FABFEFA}" type="pres">
      <dgm:prSet presAssocID="{66AC3585-0416-49DC-8CAB-7B702337DD60}" presName="FourNodes_1" presStyleLbl="node1" presStyleIdx="0" presStyleCnt="4">
        <dgm:presLayoutVars>
          <dgm:bulletEnabled val="1"/>
        </dgm:presLayoutVars>
      </dgm:prSet>
      <dgm:spPr/>
    </dgm:pt>
    <dgm:pt modelId="{1FBD2B6C-B8E8-4493-923E-CB43A2D42F23}" type="pres">
      <dgm:prSet presAssocID="{66AC3585-0416-49DC-8CAB-7B702337DD60}" presName="FourNodes_2" presStyleLbl="node1" presStyleIdx="1" presStyleCnt="4">
        <dgm:presLayoutVars>
          <dgm:bulletEnabled val="1"/>
        </dgm:presLayoutVars>
      </dgm:prSet>
      <dgm:spPr/>
    </dgm:pt>
    <dgm:pt modelId="{5B8893FD-D179-4784-AB7C-0A153BF5813A}" type="pres">
      <dgm:prSet presAssocID="{66AC3585-0416-49DC-8CAB-7B702337DD60}" presName="FourNodes_3" presStyleLbl="node1" presStyleIdx="2" presStyleCnt="4">
        <dgm:presLayoutVars>
          <dgm:bulletEnabled val="1"/>
        </dgm:presLayoutVars>
      </dgm:prSet>
      <dgm:spPr/>
    </dgm:pt>
    <dgm:pt modelId="{02B63D77-4B06-4E27-911B-97A018E6B9C2}" type="pres">
      <dgm:prSet presAssocID="{66AC3585-0416-49DC-8CAB-7B702337DD60}" presName="FourNodes_4" presStyleLbl="node1" presStyleIdx="3" presStyleCnt="4">
        <dgm:presLayoutVars>
          <dgm:bulletEnabled val="1"/>
        </dgm:presLayoutVars>
      </dgm:prSet>
      <dgm:spPr/>
    </dgm:pt>
    <dgm:pt modelId="{6DE3E889-4304-4CDD-B418-2F2FBB10FC94}" type="pres">
      <dgm:prSet presAssocID="{66AC3585-0416-49DC-8CAB-7B702337DD60}" presName="FourConn_1-2" presStyleLbl="fgAccFollowNode1" presStyleIdx="0" presStyleCnt="3">
        <dgm:presLayoutVars>
          <dgm:bulletEnabled val="1"/>
        </dgm:presLayoutVars>
      </dgm:prSet>
      <dgm:spPr/>
    </dgm:pt>
    <dgm:pt modelId="{80F6949A-0CFA-4744-906B-67E0139B0913}" type="pres">
      <dgm:prSet presAssocID="{66AC3585-0416-49DC-8CAB-7B702337DD60}" presName="FourConn_2-3" presStyleLbl="fgAccFollowNode1" presStyleIdx="1" presStyleCnt="3">
        <dgm:presLayoutVars>
          <dgm:bulletEnabled val="1"/>
        </dgm:presLayoutVars>
      </dgm:prSet>
      <dgm:spPr/>
    </dgm:pt>
    <dgm:pt modelId="{78A85FC5-EFBE-4D6B-8F9D-7D7E898E5980}" type="pres">
      <dgm:prSet presAssocID="{66AC3585-0416-49DC-8CAB-7B702337DD60}" presName="FourConn_3-4" presStyleLbl="fgAccFollowNode1" presStyleIdx="2" presStyleCnt="3">
        <dgm:presLayoutVars>
          <dgm:bulletEnabled val="1"/>
        </dgm:presLayoutVars>
      </dgm:prSet>
      <dgm:spPr/>
    </dgm:pt>
    <dgm:pt modelId="{2AD33353-2216-49E5-B350-BD5133EC3A3C}" type="pres">
      <dgm:prSet presAssocID="{66AC3585-0416-49DC-8CAB-7B702337DD60}" presName="FourNodes_1_text" presStyleLbl="node1" presStyleIdx="3" presStyleCnt="4">
        <dgm:presLayoutVars>
          <dgm:bulletEnabled val="1"/>
        </dgm:presLayoutVars>
      </dgm:prSet>
      <dgm:spPr/>
    </dgm:pt>
    <dgm:pt modelId="{CE96397F-2B61-48A7-8646-1E57B14E2059}" type="pres">
      <dgm:prSet presAssocID="{66AC3585-0416-49DC-8CAB-7B702337DD60}" presName="FourNodes_2_text" presStyleLbl="node1" presStyleIdx="3" presStyleCnt="4">
        <dgm:presLayoutVars>
          <dgm:bulletEnabled val="1"/>
        </dgm:presLayoutVars>
      </dgm:prSet>
      <dgm:spPr/>
    </dgm:pt>
    <dgm:pt modelId="{63017977-E3CC-4569-B497-3870277AE63C}" type="pres">
      <dgm:prSet presAssocID="{66AC3585-0416-49DC-8CAB-7B702337DD60}" presName="FourNodes_3_text" presStyleLbl="node1" presStyleIdx="3" presStyleCnt="4">
        <dgm:presLayoutVars>
          <dgm:bulletEnabled val="1"/>
        </dgm:presLayoutVars>
      </dgm:prSet>
      <dgm:spPr/>
    </dgm:pt>
    <dgm:pt modelId="{97CBD79A-6AB0-4235-8989-E74E6722F27E}" type="pres">
      <dgm:prSet presAssocID="{66AC3585-0416-49DC-8CAB-7B702337DD60}" presName="FourNodes_4_text" presStyleLbl="node1" presStyleIdx="3" presStyleCnt="4">
        <dgm:presLayoutVars>
          <dgm:bulletEnabled val="1"/>
        </dgm:presLayoutVars>
      </dgm:prSet>
      <dgm:spPr/>
    </dgm:pt>
  </dgm:ptLst>
  <dgm:cxnLst>
    <dgm:cxn modelId="{B4879B09-5A41-4A64-911C-14598E95EF22}" type="presOf" srcId="{5399B793-B110-4BB2-986B-0871DBCC152D}" destId="{97CBD79A-6AB0-4235-8989-E74E6722F27E}" srcOrd="1" destOrd="0" presId="urn:microsoft.com/office/officeart/2005/8/layout/vProcess5"/>
    <dgm:cxn modelId="{1E0ADD18-F0E6-4C0E-8029-AA6E4EB3F36E}" type="presOf" srcId="{8C9D6B51-EE3B-4873-B2E6-D0288A5CA37E}" destId="{5B8893FD-D179-4784-AB7C-0A153BF5813A}" srcOrd="0" destOrd="0" presId="urn:microsoft.com/office/officeart/2005/8/layout/vProcess5"/>
    <dgm:cxn modelId="{CB879C1A-317A-42B0-85C7-14BE17574982}" type="presOf" srcId="{8308BED0-38FF-473C-B22F-02BED439320C}" destId="{B56DAA04-56A3-4369-92FB-28858FABFEFA}" srcOrd="0" destOrd="0" presId="urn:microsoft.com/office/officeart/2005/8/layout/vProcess5"/>
    <dgm:cxn modelId="{8091DE1B-0878-414F-88B5-D9B1CF059419}" type="presOf" srcId="{5399B793-B110-4BB2-986B-0871DBCC152D}" destId="{02B63D77-4B06-4E27-911B-97A018E6B9C2}" srcOrd="0" destOrd="0" presId="urn:microsoft.com/office/officeart/2005/8/layout/vProcess5"/>
    <dgm:cxn modelId="{A346B12B-40DB-4792-A9AA-EBF52AF48A0E}" type="presOf" srcId="{D689C2DE-BD6B-4821-A4BB-E65BFDB29B96}" destId="{78A85FC5-EFBE-4D6B-8F9D-7D7E898E5980}" srcOrd="0" destOrd="0" presId="urn:microsoft.com/office/officeart/2005/8/layout/vProcess5"/>
    <dgm:cxn modelId="{45B4FD2B-C789-43ED-96CB-200F1709320A}" type="presOf" srcId="{8308BED0-38FF-473C-B22F-02BED439320C}" destId="{2AD33353-2216-49E5-B350-BD5133EC3A3C}" srcOrd="1" destOrd="0" presId="urn:microsoft.com/office/officeart/2005/8/layout/vProcess5"/>
    <dgm:cxn modelId="{ECDA7F67-8745-4B4B-B874-4AF108BB32EA}" srcId="{66AC3585-0416-49DC-8CAB-7B702337DD60}" destId="{8308BED0-38FF-473C-B22F-02BED439320C}" srcOrd="0" destOrd="0" parTransId="{1F14D597-AD78-4A2A-802C-0CF7ED590FFF}" sibTransId="{6AC3B152-DBE5-4700-BC82-C0A905A75C59}"/>
    <dgm:cxn modelId="{2D20964F-DFCC-409E-A311-3B83F95BDA6B}" type="presOf" srcId="{C5DE6CBC-B493-42AD-AC4F-A104B069936A}" destId="{CE96397F-2B61-48A7-8646-1E57B14E2059}" srcOrd="1" destOrd="0" presId="urn:microsoft.com/office/officeart/2005/8/layout/vProcess5"/>
    <dgm:cxn modelId="{83489256-F3D1-4C35-B868-06A8800D9491}" type="presOf" srcId="{8C9D6B51-EE3B-4873-B2E6-D0288A5CA37E}" destId="{63017977-E3CC-4569-B497-3870277AE63C}" srcOrd="1" destOrd="0" presId="urn:microsoft.com/office/officeart/2005/8/layout/vProcess5"/>
    <dgm:cxn modelId="{BBA2F58B-4490-4FDD-A32A-16C920B2426A}" type="presOf" srcId="{66AC3585-0416-49DC-8CAB-7B702337DD60}" destId="{E6EC04BD-6A35-4AC7-8026-C3EC07F9738D}" srcOrd="0" destOrd="0" presId="urn:microsoft.com/office/officeart/2005/8/layout/vProcess5"/>
    <dgm:cxn modelId="{061A278F-5C6B-44E7-84EA-684246AF0967}" type="presOf" srcId="{5DAD8D7F-E398-4C4B-8A6F-DD6155F04DCC}" destId="{80F6949A-0CFA-4744-906B-67E0139B0913}" srcOrd="0" destOrd="0" presId="urn:microsoft.com/office/officeart/2005/8/layout/vProcess5"/>
    <dgm:cxn modelId="{9B5E4E97-FD0C-49C1-87E0-3CB0C40017C9}" type="presOf" srcId="{6AC3B152-DBE5-4700-BC82-C0A905A75C59}" destId="{6DE3E889-4304-4CDD-B418-2F2FBB10FC94}" srcOrd="0" destOrd="0" presId="urn:microsoft.com/office/officeart/2005/8/layout/vProcess5"/>
    <dgm:cxn modelId="{8BEDA5C3-2DD7-4A0E-81D7-2509674CF19E}" type="presOf" srcId="{C5DE6CBC-B493-42AD-AC4F-A104B069936A}" destId="{1FBD2B6C-B8E8-4493-923E-CB43A2D42F23}" srcOrd="0" destOrd="0" presId="urn:microsoft.com/office/officeart/2005/8/layout/vProcess5"/>
    <dgm:cxn modelId="{3082D1D0-35E5-44B1-BCA9-D3D50B4E3C1B}" srcId="{66AC3585-0416-49DC-8CAB-7B702337DD60}" destId="{C5DE6CBC-B493-42AD-AC4F-A104B069936A}" srcOrd="1" destOrd="0" parTransId="{23971E59-2DCE-4266-9AA4-07504281D7DE}" sibTransId="{5DAD8D7F-E398-4C4B-8A6F-DD6155F04DCC}"/>
    <dgm:cxn modelId="{206536F7-32F4-4A00-A18D-3D84B697BE05}" srcId="{66AC3585-0416-49DC-8CAB-7B702337DD60}" destId="{5399B793-B110-4BB2-986B-0871DBCC152D}" srcOrd="3" destOrd="0" parTransId="{95B119CC-2592-4228-BC90-BD79D34A8186}" sibTransId="{E3644C7B-46EA-4A07-B27C-D870F3921D47}"/>
    <dgm:cxn modelId="{F20659F9-72F9-4D51-A648-7FF0684E708B}" srcId="{66AC3585-0416-49DC-8CAB-7B702337DD60}" destId="{8C9D6B51-EE3B-4873-B2E6-D0288A5CA37E}" srcOrd="2" destOrd="0" parTransId="{A02CA8D3-6AD6-459B-983F-A5DD33E06C30}" sibTransId="{D689C2DE-BD6B-4821-A4BB-E65BFDB29B96}"/>
    <dgm:cxn modelId="{A4870592-ADC5-427F-9BCB-639747CE5A74}" type="presParOf" srcId="{E6EC04BD-6A35-4AC7-8026-C3EC07F9738D}" destId="{06D9E69D-D01E-451E-AA6A-3996AE6C2CA6}" srcOrd="0" destOrd="0" presId="urn:microsoft.com/office/officeart/2005/8/layout/vProcess5"/>
    <dgm:cxn modelId="{12B8D952-1143-4C7A-8A9A-3D14C19603D5}" type="presParOf" srcId="{E6EC04BD-6A35-4AC7-8026-C3EC07F9738D}" destId="{B56DAA04-56A3-4369-92FB-28858FABFEFA}" srcOrd="1" destOrd="0" presId="urn:microsoft.com/office/officeart/2005/8/layout/vProcess5"/>
    <dgm:cxn modelId="{176131C1-61AC-4ED7-961D-03A87C3F729C}" type="presParOf" srcId="{E6EC04BD-6A35-4AC7-8026-C3EC07F9738D}" destId="{1FBD2B6C-B8E8-4493-923E-CB43A2D42F23}" srcOrd="2" destOrd="0" presId="urn:microsoft.com/office/officeart/2005/8/layout/vProcess5"/>
    <dgm:cxn modelId="{74C973F2-6F28-41A5-B3E9-6209E9CD4DC8}" type="presParOf" srcId="{E6EC04BD-6A35-4AC7-8026-C3EC07F9738D}" destId="{5B8893FD-D179-4784-AB7C-0A153BF5813A}" srcOrd="3" destOrd="0" presId="urn:microsoft.com/office/officeart/2005/8/layout/vProcess5"/>
    <dgm:cxn modelId="{99E09BA8-7F28-4A3E-BCE9-FF15F196FFAC}" type="presParOf" srcId="{E6EC04BD-6A35-4AC7-8026-C3EC07F9738D}" destId="{02B63D77-4B06-4E27-911B-97A018E6B9C2}" srcOrd="4" destOrd="0" presId="urn:microsoft.com/office/officeart/2005/8/layout/vProcess5"/>
    <dgm:cxn modelId="{B5691FB9-3EAB-408E-9493-3B9D94E21FBE}" type="presParOf" srcId="{E6EC04BD-6A35-4AC7-8026-C3EC07F9738D}" destId="{6DE3E889-4304-4CDD-B418-2F2FBB10FC94}" srcOrd="5" destOrd="0" presId="urn:microsoft.com/office/officeart/2005/8/layout/vProcess5"/>
    <dgm:cxn modelId="{0938DCEE-A7B3-4E9D-9207-19B1AD54832F}" type="presParOf" srcId="{E6EC04BD-6A35-4AC7-8026-C3EC07F9738D}" destId="{80F6949A-0CFA-4744-906B-67E0139B0913}" srcOrd="6" destOrd="0" presId="urn:microsoft.com/office/officeart/2005/8/layout/vProcess5"/>
    <dgm:cxn modelId="{76CE804F-8B31-40A8-ABB1-F1B06464189E}" type="presParOf" srcId="{E6EC04BD-6A35-4AC7-8026-C3EC07F9738D}" destId="{78A85FC5-EFBE-4D6B-8F9D-7D7E898E5980}" srcOrd="7" destOrd="0" presId="urn:microsoft.com/office/officeart/2005/8/layout/vProcess5"/>
    <dgm:cxn modelId="{79513E71-B382-4773-9583-22127AD6253A}" type="presParOf" srcId="{E6EC04BD-6A35-4AC7-8026-C3EC07F9738D}" destId="{2AD33353-2216-49E5-B350-BD5133EC3A3C}" srcOrd="8" destOrd="0" presId="urn:microsoft.com/office/officeart/2005/8/layout/vProcess5"/>
    <dgm:cxn modelId="{B63B238A-CB5B-489B-B50D-003F665685A0}" type="presParOf" srcId="{E6EC04BD-6A35-4AC7-8026-C3EC07F9738D}" destId="{CE96397F-2B61-48A7-8646-1E57B14E2059}" srcOrd="9" destOrd="0" presId="urn:microsoft.com/office/officeart/2005/8/layout/vProcess5"/>
    <dgm:cxn modelId="{49AA3137-5D0D-4549-B952-913EE195EBD4}" type="presParOf" srcId="{E6EC04BD-6A35-4AC7-8026-C3EC07F9738D}" destId="{63017977-E3CC-4569-B497-3870277AE63C}" srcOrd="10" destOrd="0" presId="urn:microsoft.com/office/officeart/2005/8/layout/vProcess5"/>
    <dgm:cxn modelId="{6EC0C890-2A46-48DF-A736-BAEEE622EFEA}" type="presParOf" srcId="{E6EC04BD-6A35-4AC7-8026-C3EC07F9738D}" destId="{97CBD79A-6AB0-4235-8989-E74E6722F27E}"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C1630A-7F9F-406D-9460-B7DF56B0F5C7}"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B8D26A01-D187-467A-9B09-FA23332F05FD}">
      <dgm:prSet/>
      <dgm:spPr/>
      <dgm:t>
        <a:bodyPr/>
        <a:lstStyle/>
        <a:p>
          <a:pPr>
            <a:lnSpc>
              <a:spcPct val="100000"/>
            </a:lnSpc>
          </a:pPr>
          <a:r>
            <a:rPr lang="tr-TR" dirty="0"/>
            <a:t>Literatür taraması</a:t>
          </a:r>
          <a:endParaRPr lang="en-US" dirty="0"/>
        </a:p>
      </dgm:t>
    </dgm:pt>
    <dgm:pt modelId="{B4E26B1C-4971-41F7-B09F-AA6AF072859E}" type="parTrans" cxnId="{A34DF02C-8239-441A-A206-F576FB445581}">
      <dgm:prSet/>
      <dgm:spPr/>
      <dgm:t>
        <a:bodyPr/>
        <a:lstStyle/>
        <a:p>
          <a:endParaRPr lang="en-US"/>
        </a:p>
      </dgm:t>
    </dgm:pt>
    <dgm:pt modelId="{33B95EEC-138F-4099-917B-245FC799895B}" type="sibTrans" cxnId="{A34DF02C-8239-441A-A206-F576FB445581}">
      <dgm:prSet/>
      <dgm:spPr/>
      <dgm:t>
        <a:bodyPr/>
        <a:lstStyle/>
        <a:p>
          <a:endParaRPr lang="en-US"/>
        </a:p>
      </dgm:t>
    </dgm:pt>
    <dgm:pt modelId="{5415FF8D-6763-4F5E-AA57-9575DC512428}">
      <dgm:prSet/>
      <dgm:spPr/>
      <dgm:t>
        <a:bodyPr/>
        <a:lstStyle/>
        <a:p>
          <a:pPr>
            <a:lnSpc>
              <a:spcPct val="100000"/>
            </a:lnSpc>
          </a:pPr>
          <a:r>
            <a:rPr lang="tr-TR"/>
            <a:t>Kavramsal ve analitik değerlendirme</a:t>
          </a:r>
          <a:endParaRPr lang="en-US"/>
        </a:p>
      </dgm:t>
    </dgm:pt>
    <dgm:pt modelId="{070C5796-812E-4A8B-A859-4184B2291958}" type="parTrans" cxnId="{172AAD8D-B1D9-476B-A98C-1614402B3F58}">
      <dgm:prSet/>
      <dgm:spPr/>
      <dgm:t>
        <a:bodyPr/>
        <a:lstStyle/>
        <a:p>
          <a:endParaRPr lang="en-US"/>
        </a:p>
      </dgm:t>
    </dgm:pt>
    <dgm:pt modelId="{50619C79-BFEF-4BBA-8722-4725EE8C1E8C}" type="sibTrans" cxnId="{172AAD8D-B1D9-476B-A98C-1614402B3F58}">
      <dgm:prSet/>
      <dgm:spPr/>
      <dgm:t>
        <a:bodyPr/>
        <a:lstStyle/>
        <a:p>
          <a:endParaRPr lang="en-US"/>
        </a:p>
      </dgm:t>
    </dgm:pt>
    <dgm:pt modelId="{A4C73D0B-DD1D-47BD-BA5E-74FDC7A2A2FB}">
      <dgm:prSet/>
      <dgm:spPr/>
      <dgm:t>
        <a:bodyPr/>
        <a:lstStyle/>
        <a:p>
          <a:pPr>
            <a:lnSpc>
              <a:spcPct val="100000"/>
            </a:lnSpc>
          </a:pPr>
          <a:r>
            <a:rPr lang="tr-TR" dirty="0"/>
            <a:t>Güncel rapor ve endeksler (OXFAM, CPI)</a:t>
          </a:r>
          <a:endParaRPr lang="en-US" dirty="0"/>
        </a:p>
      </dgm:t>
    </dgm:pt>
    <dgm:pt modelId="{4ACAF227-A7A6-4D87-85C4-FC0D0AD42EC3}" type="parTrans" cxnId="{7AEBB6FC-E51D-4234-921F-29D564EF5698}">
      <dgm:prSet/>
      <dgm:spPr/>
      <dgm:t>
        <a:bodyPr/>
        <a:lstStyle/>
        <a:p>
          <a:endParaRPr lang="en-US"/>
        </a:p>
      </dgm:t>
    </dgm:pt>
    <dgm:pt modelId="{A9CD6C7A-1026-49FA-AD00-4B423C5CB2C1}" type="sibTrans" cxnId="{7AEBB6FC-E51D-4234-921F-29D564EF5698}">
      <dgm:prSet/>
      <dgm:spPr/>
      <dgm:t>
        <a:bodyPr/>
        <a:lstStyle/>
        <a:p>
          <a:endParaRPr lang="en-US"/>
        </a:p>
      </dgm:t>
    </dgm:pt>
    <dgm:pt modelId="{8D17F56E-DA61-4E18-BE67-098A39426D40}" type="pres">
      <dgm:prSet presAssocID="{75C1630A-7F9F-406D-9460-B7DF56B0F5C7}" presName="root" presStyleCnt="0">
        <dgm:presLayoutVars>
          <dgm:dir/>
          <dgm:resizeHandles val="exact"/>
        </dgm:presLayoutVars>
      </dgm:prSet>
      <dgm:spPr/>
    </dgm:pt>
    <dgm:pt modelId="{716ACEAA-59C9-4248-B378-AE5CBEE66E65}" type="pres">
      <dgm:prSet presAssocID="{B8D26A01-D187-467A-9B09-FA23332F05FD}" presName="compNode" presStyleCnt="0"/>
      <dgm:spPr/>
    </dgm:pt>
    <dgm:pt modelId="{648AFAF9-50E0-45B1-B004-8115A61B4520}" type="pres">
      <dgm:prSet presAssocID="{B8D26A01-D187-467A-9B09-FA23332F05FD}" presName="bgRect" presStyleLbl="bgShp" presStyleIdx="0" presStyleCnt="3"/>
      <dgm:spPr>
        <a:solidFill>
          <a:schemeClr val="bg2">
            <a:lumMod val="75000"/>
          </a:schemeClr>
        </a:solidFill>
      </dgm:spPr>
    </dgm:pt>
    <dgm:pt modelId="{5A6647A6-466F-432F-9ED7-FF6E2D976293}" type="pres">
      <dgm:prSet presAssocID="{B8D26A01-D187-467A-9B09-FA23332F05F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Onay işareti"/>
        </a:ext>
      </dgm:extLst>
    </dgm:pt>
    <dgm:pt modelId="{A62AD6C5-D945-4C17-B39B-29D6E37D2860}" type="pres">
      <dgm:prSet presAssocID="{B8D26A01-D187-467A-9B09-FA23332F05FD}" presName="spaceRect" presStyleCnt="0"/>
      <dgm:spPr/>
    </dgm:pt>
    <dgm:pt modelId="{BBAECAFE-D1DE-464F-AE67-0A810ACBD714}" type="pres">
      <dgm:prSet presAssocID="{B8D26A01-D187-467A-9B09-FA23332F05FD}" presName="parTx" presStyleLbl="revTx" presStyleIdx="0" presStyleCnt="3">
        <dgm:presLayoutVars>
          <dgm:chMax val="0"/>
          <dgm:chPref val="0"/>
        </dgm:presLayoutVars>
      </dgm:prSet>
      <dgm:spPr/>
    </dgm:pt>
    <dgm:pt modelId="{0D468F79-CAD9-4D8A-B904-38CBD223BE1A}" type="pres">
      <dgm:prSet presAssocID="{33B95EEC-138F-4099-917B-245FC799895B}" presName="sibTrans" presStyleCnt="0"/>
      <dgm:spPr/>
    </dgm:pt>
    <dgm:pt modelId="{074EFA56-B07F-4F6C-8F90-98BA131F8AEB}" type="pres">
      <dgm:prSet presAssocID="{5415FF8D-6763-4F5E-AA57-9575DC512428}" presName="compNode" presStyleCnt="0"/>
      <dgm:spPr/>
    </dgm:pt>
    <dgm:pt modelId="{BB985608-EBBB-4A8B-9374-5B06E2DDDDD7}" type="pres">
      <dgm:prSet presAssocID="{5415FF8D-6763-4F5E-AA57-9575DC512428}" presName="bgRect" presStyleLbl="bgShp" presStyleIdx="1" presStyleCnt="3"/>
      <dgm:spPr>
        <a:solidFill>
          <a:schemeClr val="bg2">
            <a:lumMod val="75000"/>
          </a:schemeClr>
        </a:solidFill>
      </dgm:spPr>
    </dgm:pt>
    <dgm:pt modelId="{B2FF896C-5D95-4FA3-B299-C5163F2BDE5F}" type="pres">
      <dgm:prSet presAssocID="{5415FF8D-6763-4F5E-AA57-9575DC51242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Kontrol listesi"/>
        </a:ext>
      </dgm:extLst>
    </dgm:pt>
    <dgm:pt modelId="{9EC73444-B421-45B6-B82B-CEE70B2ABB8E}" type="pres">
      <dgm:prSet presAssocID="{5415FF8D-6763-4F5E-AA57-9575DC512428}" presName="spaceRect" presStyleCnt="0"/>
      <dgm:spPr/>
    </dgm:pt>
    <dgm:pt modelId="{23B2830D-DCC3-4D71-92B8-8BD47225E60D}" type="pres">
      <dgm:prSet presAssocID="{5415FF8D-6763-4F5E-AA57-9575DC512428}" presName="parTx" presStyleLbl="revTx" presStyleIdx="1" presStyleCnt="3">
        <dgm:presLayoutVars>
          <dgm:chMax val="0"/>
          <dgm:chPref val="0"/>
        </dgm:presLayoutVars>
      </dgm:prSet>
      <dgm:spPr/>
    </dgm:pt>
    <dgm:pt modelId="{B5568022-74BB-4D03-B41B-D8484E6C27C8}" type="pres">
      <dgm:prSet presAssocID="{50619C79-BFEF-4BBA-8722-4725EE8C1E8C}" presName="sibTrans" presStyleCnt="0"/>
      <dgm:spPr/>
    </dgm:pt>
    <dgm:pt modelId="{53D37907-2A9B-4114-8C7F-29EB96B3E167}" type="pres">
      <dgm:prSet presAssocID="{A4C73D0B-DD1D-47BD-BA5E-74FDC7A2A2FB}" presName="compNode" presStyleCnt="0"/>
      <dgm:spPr/>
    </dgm:pt>
    <dgm:pt modelId="{D963FFB8-11A1-45F5-92FE-9957EEEC2DA8}" type="pres">
      <dgm:prSet presAssocID="{A4C73D0B-DD1D-47BD-BA5E-74FDC7A2A2FB}" presName="bgRect" presStyleLbl="bgShp" presStyleIdx="2" presStyleCnt="3"/>
      <dgm:spPr>
        <a:solidFill>
          <a:schemeClr val="bg2">
            <a:lumMod val="75000"/>
          </a:schemeClr>
        </a:solidFill>
      </dgm:spPr>
    </dgm:pt>
    <dgm:pt modelId="{7A491FD7-CD75-4D3F-B4B5-F4F20ED890E5}" type="pres">
      <dgm:prSet presAssocID="{A4C73D0B-DD1D-47BD-BA5E-74FDC7A2A2F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ack"/>
        </a:ext>
      </dgm:extLst>
    </dgm:pt>
    <dgm:pt modelId="{F9F3BE4B-2D16-4F00-B483-88A5970968B7}" type="pres">
      <dgm:prSet presAssocID="{A4C73D0B-DD1D-47BD-BA5E-74FDC7A2A2FB}" presName="spaceRect" presStyleCnt="0"/>
      <dgm:spPr/>
    </dgm:pt>
    <dgm:pt modelId="{8CEE8FEC-B026-4404-8263-91CE52EE3552}" type="pres">
      <dgm:prSet presAssocID="{A4C73D0B-DD1D-47BD-BA5E-74FDC7A2A2FB}" presName="parTx" presStyleLbl="revTx" presStyleIdx="2" presStyleCnt="3">
        <dgm:presLayoutVars>
          <dgm:chMax val="0"/>
          <dgm:chPref val="0"/>
        </dgm:presLayoutVars>
      </dgm:prSet>
      <dgm:spPr/>
    </dgm:pt>
  </dgm:ptLst>
  <dgm:cxnLst>
    <dgm:cxn modelId="{A34DF02C-8239-441A-A206-F576FB445581}" srcId="{75C1630A-7F9F-406D-9460-B7DF56B0F5C7}" destId="{B8D26A01-D187-467A-9B09-FA23332F05FD}" srcOrd="0" destOrd="0" parTransId="{B4E26B1C-4971-41F7-B09F-AA6AF072859E}" sibTransId="{33B95EEC-138F-4099-917B-245FC799895B}"/>
    <dgm:cxn modelId="{D8B2AB4A-B4BD-48B1-A2FA-B64D1258B86A}" type="presOf" srcId="{5415FF8D-6763-4F5E-AA57-9575DC512428}" destId="{23B2830D-DCC3-4D71-92B8-8BD47225E60D}" srcOrd="0" destOrd="0" presId="urn:microsoft.com/office/officeart/2018/2/layout/IconVerticalSolidList"/>
    <dgm:cxn modelId="{D2BAB87B-ED46-40B7-8BB3-06CB790F2F54}" type="presOf" srcId="{A4C73D0B-DD1D-47BD-BA5E-74FDC7A2A2FB}" destId="{8CEE8FEC-B026-4404-8263-91CE52EE3552}" srcOrd="0" destOrd="0" presId="urn:microsoft.com/office/officeart/2018/2/layout/IconVerticalSolidList"/>
    <dgm:cxn modelId="{172AAD8D-B1D9-476B-A98C-1614402B3F58}" srcId="{75C1630A-7F9F-406D-9460-B7DF56B0F5C7}" destId="{5415FF8D-6763-4F5E-AA57-9575DC512428}" srcOrd="1" destOrd="0" parTransId="{070C5796-812E-4A8B-A859-4184B2291958}" sibTransId="{50619C79-BFEF-4BBA-8722-4725EE8C1E8C}"/>
    <dgm:cxn modelId="{508ABE97-2682-4DC5-8B72-0D3B6275AC82}" type="presOf" srcId="{B8D26A01-D187-467A-9B09-FA23332F05FD}" destId="{BBAECAFE-D1DE-464F-AE67-0A810ACBD714}" srcOrd="0" destOrd="0" presId="urn:microsoft.com/office/officeart/2018/2/layout/IconVerticalSolidList"/>
    <dgm:cxn modelId="{2A646FE2-D1AF-4C53-864D-C0B0AA8E6743}" type="presOf" srcId="{75C1630A-7F9F-406D-9460-B7DF56B0F5C7}" destId="{8D17F56E-DA61-4E18-BE67-098A39426D40}" srcOrd="0" destOrd="0" presId="urn:microsoft.com/office/officeart/2018/2/layout/IconVerticalSolidList"/>
    <dgm:cxn modelId="{7AEBB6FC-E51D-4234-921F-29D564EF5698}" srcId="{75C1630A-7F9F-406D-9460-B7DF56B0F5C7}" destId="{A4C73D0B-DD1D-47BD-BA5E-74FDC7A2A2FB}" srcOrd="2" destOrd="0" parTransId="{4ACAF227-A7A6-4D87-85C4-FC0D0AD42EC3}" sibTransId="{A9CD6C7A-1026-49FA-AD00-4B423C5CB2C1}"/>
    <dgm:cxn modelId="{751A469B-F001-4CA1-B89E-E5E2655312B3}" type="presParOf" srcId="{8D17F56E-DA61-4E18-BE67-098A39426D40}" destId="{716ACEAA-59C9-4248-B378-AE5CBEE66E65}" srcOrd="0" destOrd="0" presId="urn:microsoft.com/office/officeart/2018/2/layout/IconVerticalSolidList"/>
    <dgm:cxn modelId="{A8B1913F-C396-43A0-B907-B4044D3DFA7B}" type="presParOf" srcId="{716ACEAA-59C9-4248-B378-AE5CBEE66E65}" destId="{648AFAF9-50E0-45B1-B004-8115A61B4520}" srcOrd="0" destOrd="0" presId="urn:microsoft.com/office/officeart/2018/2/layout/IconVerticalSolidList"/>
    <dgm:cxn modelId="{B0F550E6-2D56-4FE2-B922-96C0DDBF2A0B}" type="presParOf" srcId="{716ACEAA-59C9-4248-B378-AE5CBEE66E65}" destId="{5A6647A6-466F-432F-9ED7-FF6E2D976293}" srcOrd="1" destOrd="0" presId="urn:microsoft.com/office/officeart/2018/2/layout/IconVerticalSolidList"/>
    <dgm:cxn modelId="{1BBFDA07-C6EE-42C6-81FD-E92B480CE6F0}" type="presParOf" srcId="{716ACEAA-59C9-4248-B378-AE5CBEE66E65}" destId="{A62AD6C5-D945-4C17-B39B-29D6E37D2860}" srcOrd="2" destOrd="0" presId="urn:microsoft.com/office/officeart/2018/2/layout/IconVerticalSolidList"/>
    <dgm:cxn modelId="{11B44283-6060-4AC3-A446-FA11052DFA92}" type="presParOf" srcId="{716ACEAA-59C9-4248-B378-AE5CBEE66E65}" destId="{BBAECAFE-D1DE-464F-AE67-0A810ACBD714}" srcOrd="3" destOrd="0" presId="urn:microsoft.com/office/officeart/2018/2/layout/IconVerticalSolidList"/>
    <dgm:cxn modelId="{69C962AB-5C7A-4E77-A990-B4FAFEE16BF0}" type="presParOf" srcId="{8D17F56E-DA61-4E18-BE67-098A39426D40}" destId="{0D468F79-CAD9-4D8A-B904-38CBD223BE1A}" srcOrd="1" destOrd="0" presId="urn:microsoft.com/office/officeart/2018/2/layout/IconVerticalSolidList"/>
    <dgm:cxn modelId="{A1651F5D-6A78-4A57-BA64-CB3AEDA0BDA3}" type="presParOf" srcId="{8D17F56E-DA61-4E18-BE67-098A39426D40}" destId="{074EFA56-B07F-4F6C-8F90-98BA131F8AEB}" srcOrd="2" destOrd="0" presId="urn:microsoft.com/office/officeart/2018/2/layout/IconVerticalSolidList"/>
    <dgm:cxn modelId="{0421C341-75FF-4FA7-B169-B8AC4239E01A}" type="presParOf" srcId="{074EFA56-B07F-4F6C-8F90-98BA131F8AEB}" destId="{BB985608-EBBB-4A8B-9374-5B06E2DDDDD7}" srcOrd="0" destOrd="0" presId="urn:microsoft.com/office/officeart/2018/2/layout/IconVerticalSolidList"/>
    <dgm:cxn modelId="{FC53A13E-7E5C-46A4-8E20-F355D3542C4E}" type="presParOf" srcId="{074EFA56-B07F-4F6C-8F90-98BA131F8AEB}" destId="{B2FF896C-5D95-4FA3-B299-C5163F2BDE5F}" srcOrd="1" destOrd="0" presId="urn:microsoft.com/office/officeart/2018/2/layout/IconVerticalSolidList"/>
    <dgm:cxn modelId="{17EE3157-16F3-4E6D-BA93-D9568C6F8998}" type="presParOf" srcId="{074EFA56-B07F-4F6C-8F90-98BA131F8AEB}" destId="{9EC73444-B421-45B6-B82B-CEE70B2ABB8E}" srcOrd="2" destOrd="0" presId="urn:microsoft.com/office/officeart/2018/2/layout/IconVerticalSolidList"/>
    <dgm:cxn modelId="{AF702FF0-0264-4E96-B7D3-975E247EAD7A}" type="presParOf" srcId="{074EFA56-B07F-4F6C-8F90-98BA131F8AEB}" destId="{23B2830D-DCC3-4D71-92B8-8BD47225E60D}" srcOrd="3" destOrd="0" presId="urn:microsoft.com/office/officeart/2018/2/layout/IconVerticalSolidList"/>
    <dgm:cxn modelId="{15FB74FB-01CB-49EB-8F39-9F9958EBB2DE}" type="presParOf" srcId="{8D17F56E-DA61-4E18-BE67-098A39426D40}" destId="{B5568022-74BB-4D03-B41B-D8484E6C27C8}" srcOrd="3" destOrd="0" presId="urn:microsoft.com/office/officeart/2018/2/layout/IconVerticalSolidList"/>
    <dgm:cxn modelId="{531C6FF2-080C-454D-BB9E-BA8B00004AE6}" type="presParOf" srcId="{8D17F56E-DA61-4E18-BE67-098A39426D40}" destId="{53D37907-2A9B-4114-8C7F-29EB96B3E167}" srcOrd="4" destOrd="0" presId="urn:microsoft.com/office/officeart/2018/2/layout/IconVerticalSolidList"/>
    <dgm:cxn modelId="{E370853B-9C4F-4669-B28C-60140271293C}" type="presParOf" srcId="{53D37907-2A9B-4114-8C7F-29EB96B3E167}" destId="{D963FFB8-11A1-45F5-92FE-9957EEEC2DA8}" srcOrd="0" destOrd="0" presId="urn:microsoft.com/office/officeart/2018/2/layout/IconVerticalSolidList"/>
    <dgm:cxn modelId="{E5BB6CEB-DB56-4DA9-AE8F-799C16BC6CB4}" type="presParOf" srcId="{53D37907-2A9B-4114-8C7F-29EB96B3E167}" destId="{7A491FD7-CD75-4D3F-B4B5-F4F20ED890E5}" srcOrd="1" destOrd="0" presId="urn:microsoft.com/office/officeart/2018/2/layout/IconVerticalSolidList"/>
    <dgm:cxn modelId="{3127D856-914C-415E-824A-183E0D8293B3}" type="presParOf" srcId="{53D37907-2A9B-4114-8C7F-29EB96B3E167}" destId="{F9F3BE4B-2D16-4F00-B483-88A5970968B7}" srcOrd="2" destOrd="0" presId="urn:microsoft.com/office/officeart/2018/2/layout/IconVerticalSolidList"/>
    <dgm:cxn modelId="{DD5216E1-C451-4792-920F-0BE2CD1B9DFD}" type="presParOf" srcId="{53D37907-2A9B-4114-8C7F-29EB96B3E167}" destId="{8CEE8FEC-B026-4404-8263-91CE52EE355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FAD4783-9442-4C7B-BF96-D700A0C79795}"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US"/>
        </a:p>
      </dgm:t>
    </dgm:pt>
    <dgm:pt modelId="{BF5AA6FF-ED3A-487A-9111-B668D7A613A6}">
      <dgm:prSet/>
      <dgm:spPr>
        <a:ln w="76200">
          <a:solidFill>
            <a:schemeClr val="tx1"/>
          </a:solidFill>
        </a:ln>
      </dgm:spPr>
      <dgm:t>
        <a:bodyPr/>
        <a:lstStyle/>
        <a:p>
          <a:r>
            <a:rPr lang="tr-TR" dirty="0"/>
            <a:t>Ahlak temelli iktisadi yapı</a:t>
          </a:r>
          <a:endParaRPr lang="en-US" dirty="0"/>
        </a:p>
      </dgm:t>
    </dgm:pt>
    <dgm:pt modelId="{C5C717A8-5EE2-41E1-9D8B-E0241267610E}" type="parTrans" cxnId="{7F481561-961E-4F64-BB05-B17439DDD2B1}">
      <dgm:prSet/>
      <dgm:spPr/>
      <dgm:t>
        <a:bodyPr/>
        <a:lstStyle/>
        <a:p>
          <a:endParaRPr lang="en-US"/>
        </a:p>
      </dgm:t>
    </dgm:pt>
    <dgm:pt modelId="{DD5C5819-3EF2-4455-86DA-A5561D213A3D}" type="sibTrans" cxnId="{7F481561-961E-4F64-BB05-B17439DDD2B1}">
      <dgm:prSet/>
      <dgm:spPr/>
      <dgm:t>
        <a:bodyPr/>
        <a:lstStyle/>
        <a:p>
          <a:endParaRPr lang="en-US"/>
        </a:p>
      </dgm:t>
    </dgm:pt>
    <dgm:pt modelId="{DDFA0213-C85C-4909-BD0E-398A66DD0125}">
      <dgm:prSet/>
      <dgm:spPr>
        <a:ln w="76200">
          <a:solidFill>
            <a:schemeClr val="tx1"/>
          </a:solidFill>
        </a:ln>
      </dgm:spPr>
      <dgm:t>
        <a:bodyPr/>
        <a:lstStyle/>
        <a:p>
          <a:r>
            <a:rPr lang="tr-TR" dirty="0"/>
            <a:t>Üretim–tüketim–paylaşım dengesi</a:t>
          </a:r>
          <a:endParaRPr lang="en-US" dirty="0"/>
        </a:p>
      </dgm:t>
    </dgm:pt>
    <dgm:pt modelId="{95EC8F5D-539C-471D-8EAB-78E01DDB3ABF}" type="parTrans" cxnId="{4C1EE5C8-B8F0-415C-9D81-D0DA7914A34E}">
      <dgm:prSet/>
      <dgm:spPr/>
      <dgm:t>
        <a:bodyPr/>
        <a:lstStyle/>
        <a:p>
          <a:endParaRPr lang="en-US"/>
        </a:p>
      </dgm:t>
    </dgm:pt>
    <dgm:pt modelId="{6044713F-A077-418C-89F7-D099999451AD}" type="sibTrans" cxnId="{4C1EE5C8-B8F0-415C-9D81-D0DA7914A34E}">
      <dgm:prSet/>
      <dgm:spPr/>
      <dgm:t>
        <a:bodyPr/>
        <a:lstStyle/>
        <a:p>
          <a:endParaRPr lang="en-US"/>
        </a:p>
      </dgm:t>
    </dgm:pt>
    <dgm:pt modelId="{999BF3A2-0C23-43F9-B796-253D535FCBBF}">
      <dgm:prSet/>
      <dgm:spPr>
        <a:ln w="76200">
          <a:solidFill>
            <a:schemeClr val="tx1"/>
          </a:solidFill>
        </a:ln>
      </dgm:spPr>
      <dgm:t>
        <a:bodyPr/>
        <a:lstStyle/>
        <a:p>
          <a:r>
            <a:rPr lang="tr-TR"/>
            <a:t>Toplumsal fayda odaklı yaklaşım</a:t>
          </a:r>
          <a:endParaRPr lang="en-US"/>
        </a:p>
      </dgm:t>
    </dgm:pt>
    <dgm:pt modelId="{2AB8ACE4-C3EC-4F7C-814D-6A2460323782}" type="parTrans" cxnId="{82D82D91-4427-4541-AF3C-213A5BEE7E26}">
      <dgm:prSet/>
      <dgm:spPr/>
      <dgm:t>
        <a:bodyPr/>
        <a:lstStyle/>
        <a:p>
          <a:endParaRPr lang="en-US"/>
        </a:p>
      </dgm:t>
    </dgm:pt>
    <dgm:pt modelId="{28CD0EAE-DF37-4E43-A9A5-9800BFB2E890}" type="sibTrans" cxnId="{82D82D91-4427-4541-AF3C-213A5BEE7E26}">
      <dgm:prSet/>
      <dgm:spPr/>
      <dgm:t>
        <a:bodyPr/>
        <a:lstStyle/>
        <a:p>
          <a:endParaRPr lang="en-US"/>
        </a:p>
      </dgm:t>
    </dgm:pt>
    <dgm:pt modelId="{E9539400-8020-4AFA-92A8-003641810AF2}" type="pres">
      <dgm:prSet presAssocID="{EFAD4783-9442-4C7B-BF96-D700A0C79795}" presName="diagram" presStyleCnt="0">
        <dgm:presLayoutVars>
          <dgm:dir/>
          <dgm:resizeHandles val="exact"/>
        </dgm:presLayoutVars>
      </dgm:prSet>
      <dgm:spPr/>
    </dgm:pt>
    <dgm:pt modelId="{1B68E052-CA80-45C9-99B2-E03BC6BE9453}" type="pres">
      <dgm:prSet presAssocID="{BF5AA6FF-ED3A-487A-9111-B668D7A613A6}" presName="node" presStyleLbl="node1" presStyleIdx="0" presStyleCnt="3">
        <dgm:presLayoutVars>
          <dgm:bulletEnabled val="1"/>
        </dgm:presLayoutVars>
      </dgm:prSet>
      <dgm:spPr/>
    </dgm:pt>
    <dgm:pt modelId="{507E6F4C-E657-4FA7-A799-B1DD38A759D3}" type="pres">
      <dgm:prSet presAssocID="{DD5C5819-3EF2-4455-86DA-A5561D213A3D}" presName="sibTrans" presStyleCnt="0"/>
      <dgm:spPr/>
    </dgm:pt>
    <dgm:pt modelId="{E4583947-900A-4472-A13D-786149C34E73}" type="pres">
      <dgm:prSet presAssocID="{DDFA0213-C85C-4909-BD0E-398A66DD0125}" presName="node" presStyleLbl="node1" presStyleIdx="1" presStyleCnt="3">
        <dgm:presLayoutVars>
          <dgm:bulletEnabled val="1"/>
        </dgm:presLayoutVars>
      </dgm:prSet>
      <dgm:spPr/>
    </dgm:pt>
    <dgm:pt modelId="{F7E17FBD-8530-404B-86D8-D8059A58A1D5}" type="pres">
      <dgm:prSet presAssocID="{6044713F-A077-418C-89F7-D099999451AD}" presName="sibTrans" presStyleCnt="0"/>
      <dgm:spPr/>
    </dgm:pt>
    <dgm:pt modelId="{B4B5517E-4A54-4586-ADC8-87CD88F719F3}" type="pres">
      <dgm:prSet presAssocID="{999BF3A2-0C23-43F9-B796-253D535FCBBF}" presName="node" presStyleLbl="node1" presStyleIdx="2" presStyleCnt="3">
        <dgm:presLayoutVars>
          <dgm:bulletEnabled val="1"/>
        </dgm:presLayoutVars>
      </dgm:prSet>
      <dgm:spPr/>
    </dgm:pt>
  </dgm:ptLst>
  <dgm:cxnLst>
    <dgm:cxn modelId="{B55FDD15-274D-411E-A675-E9B87FB0C8C7}" type="presOf" srcId="{BF5AA6FF-ED3A-487A-9111-B668D7A613A6}" destId="{1B68E052-CA80-45C9-99B2-E03BC6BE9453}" srcOrd="0" destOrd="0" presId="urn:microsoft.com/office/officeart/2005/8/layout/default"/>
    <dgm:cxn modelId="{7F481561-961E-4F64-BB05-B17439DDD2B1}" srcId="{EFAD4783-9442-4C7B-BF96-D700A0C79795}" destId="{BF5AA6FF-ED3A-487A-9111-B668D7A613A6}" srcOrd="0" destOrd="0" parTransId="{C5C717A8-5EE2-41E1-9D8B-E0241267610E}" sibTransId="{DD5C5819-3EF2-4455-86DA-A5561D213A3D}"/>
    <dgm:cxn modelId="{35FA9D4E-2F4B-44A3-A690-28BB4B7B8AE2}" type="presOf" srcId="{999BF3A2-0C23-43F9-B796-253D535FCBBF}" destId="{B4B5517E-4A54-4586-ADC8-87CD88F719F3}" srcOrd="0" destOrd="0" presId="urn:microsoft.com/office/officeart/2005/8/layout/default"/>
    <dgm:cxn modelId="{A139F875-B6EA-462F-A6A9-1281BE5FE41F}" type="presOf" srcId="{EFAD4783-9442-4C7B-BF96-D700A0C79795}" destId="{E9539400-8020-4AFA-92A8-003641810AF2}" srcOrd="0" destOrd="0" presId="urn:microsoft.com/office/officeart/2005/8/layout/default"/>
    <dgm:cxn modelId="{8484017D-F91B-4CCA-B958-F4EF841F44D5}" type="presOf" srcId="{DDFA0213-C85C-4909-BD0E-398A66DD0125}" destId="{E4583947-900A-4472-A13D-786149C34E73}" srcOrd="0" destOrd="0" presId="urn:microsoft.com/office/officeart/2005/8/layout/default"/>
    <dgm:cxn modelId="{82D82D91-4427-4541-AF3C-213A5BEE7E26}" srcId="{EFAD4783-9442-4C7B-BF96-D700A0C79795}" destId="{999BF3A2-0C23-43F9-B796-253D535FCBBF}" srcOrd="2" destOrd="0" parTransId="{2AB8ACE4-C3EC-4F7C-814D-6A2460323782}" sibTransId="{28CD0EAE-DF37-4E43-A9A5-9800BFB2E890}"/>
    <dgm:cxn modelId="{4C1EE5C8-B8F0-415C-9D81-D0DA7914A34E}" srcId="{EFAD4783-9442-4C7B-BF96-D700A0C79795}" destId="{DDFA0213-C85C-4909-BD0E-398A66DD0125}" srcOrd="1" destOrd="0" parTransId="{95EC8F5D-539C-471D-8EAB-78E01DDB3ABF}" sibTransId="{6044713F-A077-418C-89F7-D099999451AD}"/>
    <dgm:cxn modelId="{5C117C22-78D5-460E-AC61-B456C44D368C}" type="presParOf" srcId="{E9539400-8020-4AFA-92A8-003641810AF2}" destId="{1B68E052-CA80-45C9-99B2-E03BC6BE9453}" srcOrd="0" destOrd="0" presId="urn:microsoft.com/office/officeart/2005/8/layout/default"/>
    <dgm:cxn modelId="{766551AB-9169-428C-AB7E-D0654495FBD2}" type="presParOf" srcId="{E9539400-8020-4AFA-92A8-003641810AF2}" destId="{507E6F4C-E657-4FA7-A799-B1DD38A759D3}" srcOrd="1" destOrd="0" presId="urn:microsoft.com/office/officeart/2005/8/layout/default"/>
    <dgm:cxn modelId="{7672ECF9-D215-4647-99ED-644A5919C857}" type="presParOf" srcId="{E9539400-8020-4AFA-92A8-003641810AF2}" destId="{E4583947-900A-4472-A13D-786149C34E73}" srcOrd="2" destOrd="0" presId="urn:microsoft.com/office/officeart/2005/8/layout/default"/>
    <dgm:cxn modelId="{FAE02726-6756-4B48-B812-61B40F0A3778}" type="presParOf" srcId="{E9539400-8020-4AFA-92A8-003641810AF2}" destId="{F7E17FBD-8530-404B-86D8-D8059A58A1D5}" srcOrd="3" destOrd="0" presId="urn:microsoft.com/office/officeart/2005/8/layout/default"/>
    <dgm:cxn modelId="{06604961-6298-4337-B464-386D1C700CF2}" type="presParOf" srcId="{E9539400-8020-4AFA-92A8-003641810AF2}" destId="{B4B5517E-4A54-4586-ADC8-87CD88F719F3}"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160ED18-1BBF-4BF0-946F-BD87F460E59C}" type="doc">
      <dgm:prSet loTypeId="urn:microsoft.com/office/officeart/2005/8/layout/list1" loCatId="list" qsTypeId="urn:microsoft.com/office/officeart/2005/8/quickstyle/simple4" qsCatId="simple" csTypeId="urn:microsoft.com/office/officeart/2005/8/colors/colorful1" csCatId="colorful" phldr="1"/>
      <dgm:spPr/>
      <dgm:t>
        <a:bodyPr/>
        <a:lstStyle/>
        <a:p>
          <a:endParaRPr lang="en-US"/>
        </a:p>
      </dgm:t>
    </dgm:pt>
    <dgm:pt modelId="{3B5E3C89-51BF-4814-BB2B-1C6F7B8F8846}">
      <dgm:prSet/>
      <dgm:spPr>
        <a:solidFill>
          <a:schemeClr val="tx2">
            <a:lumMod val="90000"/>
            <a:lumOff val="10000"/>
          </a:schemeClr>
        </a:solidFill>
      </dgm:spPr>
      <dgm:t>
        <a:bodyPr/>
        <a:lstStyle/>
        <a:p>
          <a:r>
            <a:rPr lang="tr-TR" b="0" i="0" baseline="0"/>
            <a:t>Kanaatkârlık</a:t>
          </a:r>
          <a:endParaRPr lang="en-US"/>
        </a:p>
      </dgm:t>
    </dgm:pt>
    <dgm:pt modelId="{801CC92C-3261-4A43-A2C2-7474C4887F6C}" type="parTrans" cxnId="{A72ECE4E-5134-4319-A689-7C3F896B1C59}">
      <dgm:prSet/>
      <dgm:spPr/>
      <dgm:t>
        <a:bodyPr/>
        <a:lstStyle/>
        <a:p>
          <a:endParaRPr lang="en-US"/>
        </a:p>
      </dgm:t>
    </dgm:pt>
    <dgm:pt modelId="{1BAE68A2-8A6D-4DD6-A620-44A882870B05}" type="sibTrans" cxnId="{A72ECE4E-5134-4319-A689-7C3F896B1C59}">
      <dgm:prSet/>
      <dgm:spPr/>
      <dgm:t>
        <a:bodyPr/>
        <a:lstStyle/>
        <a:p>
          <a:endParaRPr lang="en-US"/>
        </a:p>
      </dgm:t>
    </dgm:pt>
    <dgm:pt modelId="{99944569-1F88-4BED-9EDD-507E08888598}">
      <dgm:prSet/>
      <dgm:spPr>
        <a:solidFill>
          <a:schemeClr val="tx2">
            <a:lumMod val="90000"/>
            <a:lumOff val="10000"/>
          </a:schemeClr>
        </a:solidFill>
      </dgm:spPr>
      <dgm:t>
        <a:bodyPr/>
        <a:lstStyle/>
        <a:p>
          <a:r>
            <a:rPr lang="tr-TR" b="0" i="0" baseline="0" dirty="0"/>
            <a:t>Yardımlaşma ve dayanışma</a:t>
          </a:r>
          <a:endParaRPr lang="en-US" dirty="0"/>
        </a:p>
      </dgm:t>
    </dgm:pt>
    <dgm:pt modelId="{02B443CD-1CB3-4DCF-B980-831055D4BA3D}" type="parTrans" cxnId="{586034A2-90DC-4FB3-AE4C-B05A01B8202E}">
      <dgm:prSet/>
      <dgm:spPr/>
      <dgm:t>
        <a:bodyPr/>
        <a:lstStyle/>
        <a:p>
          <a:endParaRPr lang="en-US"/>
        </a:p>
      </dgm:t>
    </dgm:pt>
    <dgm:pt modelId="{EF0534C3-6C17-443C-9E23-E0DDF77AD44D}" type="sibTrans" cxnId="{586034A2-90DC-4FB3-AE4C-B05A01B8202E}">
      <dgm:prSet/>
      <dgm:spPr/>
      <dgm:t>
        <a:bodyPr/>
        <a:lstStyle/>
        <a:p>
          <a:endParaRPr lang="en-US"/>
        </a:p>
      </dgm:t>
    </dgm:pt>
    <dgm:pt modelId="{55B2341E-60D6-4A98-8586-A87F42AB48D6}">
      <dgm:prSet/>
      <dgm:spPr>
        <a:solidFill>
          <a:schemeClr val="tx2">
            <a:lumMod val="90000"/>
            <a:lumOff val="10000"/>
          </a:schemeClr>
        </a:solidFill>
      </dgm:spPr>
      <dgm:t>
        <a:bodyPr/>
        <a:lstStyle/>
        <a:p>
          <a:r>
            <a:rPr lang="tr-TR" b="0" i="0" baseline="0"/>
            <a:t>İç denetim</a:t>
          </a:r>
          <a:endParaRPr lang="en-US"/>
        </a:p>
      </dgm:t>
    </dgm:pt>
    <dgm:pt modelId="{9C04EE34-E53E-49CD-A626-4F08F3D26679}" type="parTrans" cxnId="{9ED558C2-37D1-48CD-B704-8C8A2DC97511}">
      <dgm:prSet/>
      <dgm:spPr/>
      <dgm:t>
        <a:bodyPr/>
        <a:lstStyle/>
        <a:p>
          <a:endParaRPr lang="en-US"/>
        </a:p>
      </dgm:t>
    </dgm:pt>
    <dgm:pt modelId="{B4EC864F-9F95-401F-B1CB-B28C383C1DED}" type="sibTrans" cxnId="{9ED558C2-37D1-48CD-B704-8C8A2DC97511}">
      <dgm:prSet/>
      <dgm:spPr/>
      <dgm:t>
        <a:bodyPr/>
        <a:lstStyle/>
        <a:p>
          <a:endParaRPr lang="en-US"/>
        </a:p>
      </dgm:t>
    </dgm:pt>
    <dgm:pt modelId="{9FA940B9-33DC-4218-BA16-6A651C03C466}">
      <dgm:prSet/>
      <dgm:spPr>
        <a:solidFill>
          <a:schemeClr val="tx2">
            <a:lumMod val="90000"/>
            <a:lumOff val="10000"/>
          </a:schemeClr>
        </a:solidFill>
      </dgm:spPr>
      <dgm:t>
        <a:bodyPr/>
        <a:lstStyle/>
        <a:p>
          <a:r>
            <a:rPr lang="tr-TR" b="0" i="0" baseline="0"/>
            <a:t>Haksız rekabetin önlenmesi</a:t>
          </a:r>
          <a:endParaRPr lang="en-US"/>
        </a:p>
      </dgm:t>
    </dgm:pt>
    <dgm:pt modelId="{DDDE3E38-C5C8-41CE-BF40-622282F6B83F}" type="parTrans" cxnId="{AC65602F-0CF7-453A-8145-7A664B357BAC}">
      <dgm:prSet/>
      <dgm:spPr/>
      <dgm:t>
        <a:bodyPr/>
        <a:lstStyle/>
        <a:p>
          <a:endParaRPr lang="en-US"/>
        </a:p>
      </dgm:t>
    </dgm:pt>
    <dgm:pt modelId="{D3F8E949-A161-402A-9C50-DADE45AEEDD6}" type="sibTrans" cxnId="{AC65602F-0CF7-453A-8145-7A664B357BAC}">
      <dgm:prSet/>
      <dgm:spPr/>
      <dgm:t>
        <a:bodyPr/>
        <a:lstStyle/>
        <a:p>
          <a:endParaRPr lang="en-US"/>
        </a:p>
      </dgm:t>
    </dgm:pt>
    <dgm:pt modelId="{8FF1E291-68DB-4577-95B4-970B80232E30}">
      <dgm:prSet/>
      <dgm:spPr>
        <a:solidFill>
          <a:schemeClr val="tx2">
            <a:lumMod val="90000"/>
            <a:lumOff val="10000"/>
          </a:schemeClr>
        </a:solidFill>
      </dgm:spPr>
      <dgm:t>
        <a:bodyPr/>
        <a:lstStyle/>
        <a:p>
          <a:r>
            <a:rPr lang="tr-TR" b="0" i="0" baseline="0"/>
            <a:t>İddihardan kaçınma</a:t>
          </a:r>
          <a:endParaRPr lang="en-US"/>
        </a:p>
      </dgm:t>
    </dgm:pt>
    <dgm:pt modelId="{F0FE667B-99EB-41F6-8DAC-EF114D4E1375}" type="parTrans" cxnId="{3FC12C3C-04F4-4EDC-9AF7-C422065D115E}">
      <dgm:prSet/>
      <dgm:spPr/>
      <dgm:t>
        <a:bodyPr/>
        <a:lstStyle/>
        <a:p>
          <a:endParaRPr lang="en-US"/>
        </a:p>
      </dgm:t>
    </dgm:pt>
    <dgm:pt modelId="{0AB2B693-C714-4E0F-8BCF-50251D537ED4}" type="sibTrans" cxnId="{3FC12C3C-04F4-4EDC-9AF7-C422065D115E}">
      <dgm:prSet/>
      <dgm:spPr/>
      <dgm:t>
        <a:bodyPr/>
        <a:lstStyle/>
        <a:p>
          <a:endParaRPr lang="en-US"/>
        </a:p>
      </dgm:t>
    </dgm:pt>
    <dgm:pt modelId="{DD2B2483-BF2E-4D19-B351-67061162FF96}" type="pres">
      <dgm:prSet presAssocID="{B160ED18-1BBF-4BF0-946F-BD87F460E59C}" presName="linear" presStyleCnt="0">
        <dgm:presLayoutVars>
          <dgm:dir/>
          <dgm:animLvl val="lvl"/>
          <dgm:resizeHandles val="exact"/>
        </dgm:presLayoutVars>
      </dgm:prSet>
      <dgm:spPr/>
    </dgm:pt>
    <dgm:pt modelId="{4FCAEE02-CA15-4EEE-939A-0F1EE09BAD50}" type="pres">
      <dgm:prSet presAssocID="{3B5E3C89-51BF-4814-BB2B-1C6F7B8F8846}" presName="parentLin" presStyleCnt="0"/>
      <dgm:spPr/>
    </dgm:pt>
    <dgm:pt modelId="{BB83C402-4EC9-4BAE-BD68-5F65B65731AB}" type="pres">
      <dgm:prSet presAssocID="{3B5E3C89-51BF-4814-BB2B-1C6F7B8F8846}" presName="parentLeftMargin" presStyleLbl="node1" presStyleIdx="0" presStyleCnt="5"/>
      <dgm:spPr/>
    </dgm:pt>
    <dgm:pt modelId="{563A9E9C-B3E3-4C48-8DB1-4A30AA807E12}" type="pres">
      <dgm:prSet presAssocID="{3B5E3C89-51BF-4814-BB2B-1C6F7B8F8846}" presName="parentText" presStyleLbl="node1" presStyleIdx="0" presStyleCnt="5">
        <dgm:presLayoutVars>
          <dgm:chMax val="0"/>
          <dgm:bulletEnabled val="1"/>
        </dgm:presLayoutVars>
      </dgm:prSet>
      <dgm:spPr/>
    </dgm:pt>
    <dgm:pt modelId="{3536EBE6-771F-481A-A7B8-8EDB236A7F21}" type="pres">
      <dgm:prSet presAssocID="{3B5E3C89-51BF-4814-BB2B-1C6F7B8F8846}" presName="negativeSpace" presStyleCnt="0"/>
      <dgm:spPr/>
    </dgm:pt>
    <dgm:pt modelId="{4736D744-0321-48E1-99E3-CCB5D88EABBE}" type="pres">
      <dgm:prSet presAssocID="{3B5E3C89-51BF-4814-BB2B-1C6F7B8F8846}" presName="childText" presStyleLbl="conFgAcc1" presStyleIdx="0" presStyleCnt="5">
        <dgm:presLayoutVars>
          <dgm:bulletEnabled val="1"/>
        </dgm:presLayoutVars>
      </dgm:prSet>
      <dgm:spPr/>
    </dgm:pt>
    <dgm:pt modelId="{D1E389F3-9C86-4FD9-A782-A5911D7A30FE}" type="pres">
      <dgm:prSet presAssocID="{1BAE68A2-8A6D-4DD6-A620-44A882870B05}" presName="spaceBetweenRectangles" presStyleCnt="0"/>
      <dgm:spPr/>
    </dgm:pt>
    <dgm:pt modelId="{2017E190-147C-4499-93B8-AA10FC3A6C32}" type="pres">
      <dgm:prSet presAssocID="{99944569-1F88-4BED-9EDD-507E08888598}" presName="parentLin" presStyleCnt="0"/>
      <dgm:spPr/>
    </dgm:pt>
    <dgm:pt modelId="{5C05FEC9-FDA8-4F3B-BAD1-6DC1A692CE52}" type="pres">
      <dgm:prSet presAssocID="{99944569-1F88-4BED-9EDD-507E08888598}" presName="parentLeftMargin" presStyleLbl="node1" presStyleIdx="0" presStyleCnt="5"/>
      <dgm:spPr/>
    </dgm:pt>
    <dgm:pt modelId="{31110573-9DCA-4D7D-AEB1-20A8E7173BB3}" type="pres">
      <dgm:prSet presAssocID="{99944569-1F88-4BED-9EDD-507E08888598}" presName="parentText" presStyleLbl="node1" presStyleIdx="1" presStyleCnt="5">
        <dgm:presLayoutVars>
          <dgm:chMax val="0"/>
          <dgm:bulletEnabled val="1"/>
        </dgm:presLayoutVars>
      </dgm:prSet>
      <dgm:spPr/>
    </dgm:pt>
    <dgm:pt modelId="{02D5F6C7-4CE9-47D9-9425-5ABFEF527436}" type="pres">
      <dgm:prSet presAssocID="{99944569-1F88-4BED-9EDD-507E08888598}" presName="negativeSpace" presStyleCnt="0"/>
      <dgm:spPr/>
    </dgm:pt>
    <dgm:pt modelId="{B37D1143-6D4B-45AC-8559-AD795CA87624}" type="pres">
      <dgm:prSet presAssocID="{99944569-1F88-4BED-9EDD-507E08888598}" presName="childText" presStyleLbl="conFgAcc1" presStyleIdx="1" presStyleCnt="5">
        <dgm:presLayoutVars>
          <dgm:bulletEnabled val="1"/>
        </dgm:presLayoutVars>
      </dgm:prSet>
      <dgm:spPr/>
    </dgm:pt>
    <dgm:pt modelId="{8127A312-31F3-4A6F-B9A4-EDF384C50566}" type="pres">
      <dgm:prSet presAssocID="{EF0534C3-6C17-443C-9E23-E0DDF77AD44D}" presName="spaceBetweenRectangles" presStyleCnt="0"/>
      <dgm:spPr/>
    </dgm:pt>
    <dgm:pt modelId="{98200A21-F67F-4C96-87D5-D6A38ED68A16}" type="pres">
      <dgm:prSet presAssocID="{55B2341E-60D6-4A98-8586-A87F42AB48D6}" presName="parentLin" presStyleCnt="0"/>
      <dgm:spPr/>
    </dgm:pt>
    <dgm:pt modelId="{07EF68AF-3F25-46B2-9C33-5C79761767BF}" type="pres">
      <dgm:prSet presAssocID="{55B2341E-60D6-4A98-8586-A87F42AB48D6}" presName="parentLeftMargin" presStyleLbl="node1" presStyleIdx="1" presStyleCnt="5"/>
      <dgm:spPr/>
    </dgm:pt>
    <dgm:pt modelId="{3D18D521-22C0-45C3-837E-8E869AAEE839}" type="pres">
      <dgm:prSet presAssocID="{55B2341E-60D6-4A98-8586-A87F42AB48D6}" presName="parentText" presStyleLbl="node1" presStyleIdx="2" presStyleCnt="5">
        <dgm:presLayoutVars>
          <dgm:chMax val="0"/>
          <dgm:bulletEnabled val="1"/>
        </dgm:presLayoutVars>
      </dgm:prSet>
      <dgm:spPr/>
    </dgm:pt>
    <dgm:pt modelId="{D1B8FE66-AC69-4BEC-840B-0594D8647B63}" type="pres">
      <dgm:prSet presAssocID="{55B2341E-60D6-4A98-8586-A87F42AB48D6}" presName="negativeSpace" presStyleCnt="0"/>
      <dgm:spPr/>
    </dgm:pt>
    <dgm:pt modelId="{0449E0A0-DB89-4B4A-8510-70000465BAE8}" type="pres">
      <dgm:prSet presAssocID="{55B2341E-60D6-4A98-8586-A87F42AB48D6}" presName="childText" presStyleLbl="conFgAcc1" presStyleIdx="2" presStyleCnt="5">
        <dgm:presLayoutVars>
          <dgm:bulletEnabled val="1"/>
        </dgm:presLayoutVars>
      </dgm:prSet>
      <dgm:spPr/>
    </dgm:pt>
    <dgm:pt modelId="{E3AB041C-75B5-4956-99E1-A52B5E84FFFF}" type="pres">
      <dgm:prSet presAssocID="{B4EC864F-9F95-401F-B1CB-B28C383C1DED}" presName="spaceBetweenRectangles" presStyleCnt="0"/>
      <dgm:spPr/>
    </dgm:pt>
    <dgm:pt modelId="{EC0B8597-EDEC-4446-A60D-29EA51AF1072}" type="pres">
      <dgm:prSet presAssocID="{9FA940B9-33DC-4218-BA16-6A651C03C466}" presName="parentLin" presStyleCnt="0"/>
      <dgm:spPr/>
    </dgm:pt>
    <dgm:pt modelId="{5590EA6E-A158-42AF-B1D5-88E264CA42B0}" type="pres">
      <dgm:prSet presAssocID="{9FA940B9-33DC-4218-BA16-6A651C03C466}" presName="parentLeftMargin" presStyleLbl="node1" presStyleIdx="2" presStyleCnt="5"/>
      <dgm:spPr/>
    </dgm:pt>
    <dgm:pt modelId="{9B6697AF-A581-444F-8AD8-41E2D6846C50}" type="pres">
      <dgm:prSet presAssocID="{9FA940B9-33DC-4218-BA16-6A651C03C466}" presName="parentText" presStyleLbl="node1" presStyleIdx="3" presStyleCnt="5">
        <dgm:presLayoutVars>
          <dgm:chMax val="0"/>
          <dgm:bulletEnabled val="1"/>
        </dgm:presLayoutVars>
      </dgm:prSet>
      <dgm:spPr/>
    </dgm:pt>
    <dgm:pt modelId="{8933EA17-4BC7-4846-8724-A228CA707442}" type="pres">
      <dgm:prSet presAssocID="{9FA940B9-33DC-4218-BA16-6A651C03C466}" presName="negativeSpace" presStyleCnt="0"/>
      <dgm:spPr/>
    </dgm:pt>
    <dgm:pt modelId="{F2E61883-1D15-412D-A7F5-963FA9357D7A}" type="pres">
      <dgm:prSet presAssocID="{9FA940B9-33DC-4218-BA16-6A651C03C466}" presName="childText" presStyleLbl="conFgAcc1" presStyleIdx="3" presStyleCnt="5">
        <dgm:presLayoutVars>
          <dgm:bulletEnabled val="1"/>
        </dgm:presLayoutVars>
      </dgm:prSet>
      <dgm:spPr/>
    </dgm:pt>
    <dgm:pt modelId="{D68932BE-81BA-4BC3-884A-F6A191133F8D}" type="pres">
      <dgm:prSet presAssocID="{D3F8E949-A161-402A-9C50-DADE45AEEDD6}" presName="spaceBetweenRectangles" presStyleCnt="0"/>
      <dgm:spPr/>
    </dgm:pt>
    <dgm:pt modelId="{F1CBDEC9-5E21-4663-BEED-934B4649E621}" type="pres">
      <dgm:prSet presAssocID="{8FF1E291-68DB-4577-95B4-970B80232E30}" presName="parentLin" presStyleCnt="0"/>
      <dgm:spPr/>
    </dgm:pt>
    <dgm:pt modelId="{D03E1193-D373-4F07-9233-95D11E73C1A8}" type="pres">
      <dgm:prSet presAssocID="{8FF1E291-68DB-4577-95B4-970B80232E30}" presName="parentLeftMargin" presStyleLbl="node1" presStyleIdx="3" presStyleCnt="5"/>
      <dgm:spPr/>
    </dgm:pt>
    <dgm:pt modelId="{EF85E185-057B-4D8B-AF31-3637D23BF6CE}" type="pres">
      <dgm:prSet presAssocID="{8FF1E291-68DB-4577-95B4-970B80232E30}" presName="parentText" presStyleLbl="node1" presStyleIdx="4" presStyleCnt="5">
        <dgm:presLayoutVars>
          <dgm:chMax val="0"/>
          <dgm:bulletEnabled val="1"/>
        </dgm:presLayoutVars>
      </dgm:prSet>
      <dgm:spPr/>
    </dgm:pt>
    <dgm:pt modelId="{48850D18-1DDB-4BE0-B6EC-26BE399F3C1F}" type="pres">
      <dgm:prSet presAssocID="{8FF1E291-68DB-4577-95B4-970B80232E30}" presName="negativeSpace" presStyleCnt="0"/>
      <dgm:spPr/>
    </dgm:pt>
    <dgm:pt modelId="{C7CBC547-AE05-43BD-AE0A-43550A171654}" type="pres">
      <dgm:prSet presAssocID="{8FF1E291-68DB-4577-95B4-970B80232E30}" presName="childText" presStyleLbl="conFgAcc1" presStyleIdx="4" presStyleCnt="5">
        <dgm:presLayoutVars>
          <dgm:bulletEnabled val="1"/>
        </dgm:presLayoutVars>
      </dgm:prSet>
      <dgm:spPr/>
    </dgm:pt>
  </dgm:ptLst>
  <dgm:cxnLst>
    <dgm:cxn modelId="{328E6915-20A0-4185-BD38-7EB9537A012D}" type="presOf" srcId="{9FA940B9-33DC-4218-BA16-6A651C03C466}" destId="{9B6697AF-A581-444F-8AD8-41E2D6846C50}" srcOrd="1" destOrd="0" presId="urn:microsoft.com/office/officeart/2005/8/layout/list1"/>
    <dgm:cxn modelId="{AC65602F-0CF7-453A-8145-7A664B357BAC}" srcId="{B160ED18-1BBF-4BF0-946F-BD87F460E59C}" destId="{9FA940B9-33DC-4218-BA16-6A651C03C466}" srcOrd="3" destOrd="0" parTransId="{DDDE3E38-C5C8-41CE-BF40-622282F6B83F}" sibTransId="{D3F8E949-A161-402A-9C50-DADE45AEEDD6}"/>
    <dgm:cxn modelId="{3FC12C3C-04F4-4EDC-9AF7-C422065D115E}" srcId="{B160ED18-1BBF-4BF0-946F-BD87F460E59C}" destId="{8FF1E291-68DB-4577-95B4-970B80232E30}" srcOrd="4" destOrd="0" parTransId="{F0FE667B-99EB-41F6-8DAC-EF114D4E1375}" sibTransId="{0AB2B693-C714-4E0F-8BCF-50251D537ED4}"/>
    <dgm:cxn modelId="{3892BC5B-32C1-400D-9A35-8B65EB55B811}" type="presOf" srcId="{B160ED18-1BBF-4BF0-946F-BD87F460E59C}" destId="{DD2B2483-BF2E-4D19-B351-67061162FF96}" srcOrd="0" destOrd="0" presId="urn:microsoft.com/office/officeart/2005/8/layout/list1"/>
    <dgm:cxn modelId="{56938C49-DCA7-4DE0-91BF-D36CBC432496}" type="presOf" srcId="{8FF1E291-68DB-4577-95B4-970B80232E30}" destId="{D03E1193-D373-4F07-9233-95D11E73C1A8}" srcOrd="0" destOrd="0" presId="urn:microsoft.com/office/officeart/2005/8/layout/list1"/>
    <dgm:cxn modelId="{4B06C66D-5584-4EA8-9FFA-36A3A94221D6}" type="presOf" srcId="{55B2341E-60D6-4A98-8586-A87F42AB48D6}" destId="{07EF68AF-3F25-46B2-9C33-5C79761767BF}" srcOrd="0" destOrd="0" presId="urn:microsoft.com/office/officeart/2005/8/layout/list1"/>
    <dgm:cxn modelId="{3B68164E-1E84-4E15-805A-713FC959350C}" type="presOf" srcId="{3B5E3C89-51BF-4814-BB2B-1C6F7B8F8846}" destId="{BB83C402-4EC9-4BAE-BD68-5F65B65731AB}" srcOrd="0" destOrd="0" presId="urn:microsoft.com/office/officeart/2005/8/layout/list1"/>
    <dgm:cxn modelId="{A72ECE4E-5134-4319-A689-7C3F896B1C59}" srcId="{B160ED18-1BBF-4BF0-946F-BD87F460E59C}" destId="{3B5E3C89-51BF-4814-BB2B-1C6F7B8F8846}" srcOrd="0" destOrd="0" parTransId="{801CC92C-3261-4A43-A2C2-7474C4887F6C}" sibTransId="{1BAE68A2-8A6D-4DD6-A620-44A882870B05}"/>
    <dgm:cxn modelId="{EB8FFA78-6870-494D-BCB5-BAB1C46D11A3}" type="presOf" srcId="{8FF1E291-68DB-4577-95B4-970B80232E30}" destId="{EF85E185-057B-4D8B-AF31-3637D23BF6CE}" srcOrd="1" destOrd="0" presId="urn:microsoft.com/office/officeart/2005/8/layout/list1"/>
    <dgm:cxn modelId="{BDB1B57A-CC3D-47A1-8E3C-0F966672E913}" type="presOf" srcId="{99944569-1F88-4BED-9EDD-507E08888598}" destId="{5C05FEC9-FDA8-4F3B-BAD1-6DC1A692CE52}" srcOrd="0" destOrd="0" presId="urn:microsoft.com/office/officeart/2005/8/layout/list1"/>
    <dgm:cxn modelId="{586034A2-90DC-4FB3-AE4C-B05A01B8202E}" srcId="{B160ED18-1BBF-4BF0-946F-BD87F460E59C}" destId="{99944569-1F88-4BED-9EDD-507E08888598}" srcOrd="1" destOrd="0" parTransId="{02B443CD-1CB3-4DCF-B980-831055D4BA3D}" sibTransId="{EF0534C3-6C17-443C-9E23-E0DDF77AD44D}"/>
    <dgm:cxn modelId="{74F9B6AD-2A49-4E5E-9582-24E17CA2B3EA}" type="presOf" srcId="{9FA940B9-33DC-4218-BA16-6A651C03C466}" destId="{5590EA6E-A158-42AF-B1D5-88E264CA42B0}" srcOrd="0" destOrd="0" presId="urn:microsoft.com/office/officeart/2005/8/layout/list1"/>
    <dgm:cxn modelId="{B1165EB3-3EDF-4C86-8434-0996F90C74AD}" type="presOf" srcId="{99944569-1F88-4BED-9EDD-507E08888598}" destId="{31110573-9DCA-4D7D-AEB1-20A8E7173BB3}" srcOrd="1" destOrd="0" presId="urn:microsoft.com/office/officeart/2005/8/layout/list1"/>
    <dgm:cxn modelId="{9ED558C2-37D1-48CD-B704-8C8A2DC97511}" srcId="{B160ED18-1BBF-4BF0-946F-BD87F460E59C}" destId="{55B2341E-60D6-4A98-8586-A87F42AB48D6}" srcOrd="2" destOrd="0" parTransId="{9C04EE34-E53E-49CD-A626-4F08F3D26679}" sibTransId="{B4EC864F-9F95-401F-B1CB-B28C383C1DED}"/>
    <dgm:cxn modelId="{3275D6C7-BDE4-4D25-9E2F-EAD792E70786}" type="presOf" srcId="{3B5E3C89-51BF-4814-BB2B-1C6F7B8F8846}" destId="{563A9E9C-B3E3-4C48-8DB1-4A30AA807E12}" srcOrd="1" destOrd="0" presId="urn:microsoft.com/office/officeart/2005/8/layout/list1"/>
    <dgm:cxn modelId="{EA3A15D5-1F30-4D90-B1C4-B8B1E2236FB5}" type="presOf" srcId="{55B2341E-60D6-4A98-8586-A87F42AB48D6}" destId="{3D18D521-22C0-45C3-837E-8E869AAEE839}" srcOrd="1" destOrd="0" presId="urn:microsoft.com/office/officeart/2005/8/layout/list1"/>
    <dgm:cxn modelId="{B0659ED0-5B36-47A0-98DE-8CC8F4546B37}" type="presParOf" srcId="{DD2B2483-BF2E-4D19-B351-67061162FF96}" destId="{4FCAEE02-CA15-4EEE-939A-0F1EE09BAD50}" srcOrd="0" destOrd="0" presId="urn:microsoft.com/office/officeart/2005/8/layout/list1"/>
    <dgm:cxn modelId="{C84E8E2F-4DE2-4033-A0FE-6F4D24573DFA}" type="presParOf" srcId="{4FCAEE02-CA15-4EEE-939A-0F1EE09BAD50}" destId="{BB83C402-4EC9-4BAE-BD68-5F65B65731AB}" srcOrd="0" destOrd="0" presId="urn:microsoft.com/office/officeart/2005/8/layout/list1"/>
    <dgm:cxn modelId="{E5F0FEDB-9559-4F8C-B3F7-16B680113C8F}" type="presParOf" srcId="{4FCAEE02-CA15-4EEE-939A-0F1EE09BAD50}" destId="{563A9E9C-B3E3-4C48-8DB1-4A30AA807E12}" srcOrd="1" destOrd="0" presId="urn:microsoft.com/office/officeart/2005/8/layout/list1"/>
    <dgm:cxn modelId="{5B6DFD71-7846-4CB6-911B-EA4C05E8446B}" type="presParOf" srcId="{DD2B2483-BF2E-4D19-B351-67061162FF96}" destId="{3536EBE6-771F-481A-A7B8-8EDB236A7F21}" srcOrd="1" destOrd="0" presId="urn:microsoft.com/office/officeart/2005/8/layout/list1"/>
    <dgm:cxn modelId="{6F1A63ED-B841-4A99-813D-F081C33D6F48}" type="presParOf" srcId="{DD2B2483-BF2E-4D19-B351-67061162FF96}" destId="{4736D744-0321-48E1-99E3-CCB5D88EABBE}" srcOrd="2" destOrd="0" presId="urn:microsoft.com/office/officeart/2005/8/layout/list1"/>
    <dgm:cxn modelId="{C4D12208-6E0F-47D9-A810-FC901A65C4AB}" type="presParOf" srcId="{DD2B2483-BF2E-4D19-B351-67061162FF96}" destId="{D1E389F3-9C86-4FD9-A782-A5911D7A30FE}" srcOrd="3" destOrd="0" presId="urn:microsoft.com/office/officeart/2005/8/layout/list1"/>
    <dgm:cxn modelId="{21DC87EF-1738-45A6-883C-63FDBEDCE5C5}" type="presParOf" srcId="{DD2B2483-BF2E-4D19-B351-67061162FF96}" destId="{2017E190-147C-4499-93B8-AA10FC3A6C32}" srcOrd="4" destOrd="0" presId="urn:microsoft.com/office/officeart/2005/8/layout/list1"/>
    <dgm:cxn modelId="{23A526A0-7E40-40FF-938D-588242AB6420}" type="presParOf" srcId="{2017E190-147C-4499-93B8-AA10FC3A6C32}" destId="{5C05FEC9-FDA8-4F3B-BAD1-6DC1A692CE52}" srcOrd="0" destOrd="0" presId="urn:microsoft.com/office/officeart/2005/8/layout/list1"/>
    <dgm:cxn modelId="{B6118FC2-4E9B-411F-B1CB-118E5DA8FDBA}" type="presParOf" srcId="{2017E190-147C-4499-93B8-AA10FC3A6C32}" destId="{31110573-9DCA-4D7D-AEB1-20A8E7173BB3}" srcOrd="1" destOrd="0" presId="urn:microsoft.com/office/officeart/2005/8/layout/list1"/>
    <dgm:cxn modelId="{7A650B6E-4FA7-4BDA-8666-887A20C51D22}" type="presParOf" srcId="{DD2B2483-BF2E-4D19-B351-67061162FF96}" destId="{02D5F6C7-4CE9-47D9-9425-5ABFEF527436}" srcOrd="5" destOrd="0" presId="urn:microsoft.com/office/officeart/2005/8/layout/list1"/>
    <dgm:cxn modelId="{C8F2912A-BFB6-49EB-8B5C-A014B4358628}" type="presParOf" srcId="{DD2B2483-BF2E-4D19-B351-67061162FF96}" destId="{B37D1143-6D4B-45AC-8559-AD795CA87624}" srcOrd="6" destOrd="0" presId="urn:microsoft.com/office/officeart/2005/8/layout/list1"/>
    <dgm:cxn modelId="{63C1FD33-15EB-4483-95EC-15FBAF56CB58}" type="presParOf" srcId="{DD2B2483-BF2E-4D19-B351-67061162FF96}" destId="{8127A312-31F3-4A6F-B9A4-EDF384C50566}" srcOrd="7" destOrd="0" presId="urn:microsoft.com/office/officeart/2005/8/layout/list1"/>
    <dgm:cxn modelId="{923BFB0D-4E1D-47F1-87E1-4CC7A831443A}" type="presParOf" srcId="{DD2B2483-BF2E-4D19-B351-67061162FF96}" destId="{98200A21-F67F-4C96-87D5-D6A38ED68A16}" srcOrd="8" destOrd="0" presId="urn:microsoft.com/office/officeart/2005/8/layout/list1"/>
    <dgm:cxn modelId="{5D595516-A1C7-42F5-B22F-88BA4E2D0B70}" type="presParOf" srcId="{98200A21-F67F-4C96-87D5-D6A38ED68A16}" destId="{07EF68AF-3F25-46B2-9C33-5C79761767BF}" srcOrd="0" destOrd="0" presId="urn:microsoft.com/office/officeart/2005/8/layout/list1"/>
    <dgm:cxn modelId="{63BE83B5-6546-42B2-B92C-121FDD1E897D}" type="presParOf" srcId="{98200A21-F67F-4C96-87D5-D6A38ED68A16}" destId="{3D18D521-22C0-45C3-837E-8E869AAEE839}" srcOrd="1" destOrd="0" presId="urn:microsoft.com/office/officeart/2005/8/layout/list1"/>
    <dgm:cxn modelId="{8F5D0537-B17B-4D90-8420-7CF7A74A60F0}" type="presParOf" srcId="{DD2B2483-BF2E-4D19-B351-67061162FF96}" destId="{D1B8FE66-AC69-4BEC-840B-0594D8647B63}" srcOrd="9" destOrd="0" presId="urn:microsoft.com/office/officeart/2005/8/layout/list1"/>
    <dgm:cxn modelId="{E1C4CA42-3056-4124-9D97-E9DF046C6DFC}" type="presParOf" srcId="{DD2B2483-BF2E-4D19-B351-67061162FF96}" destId="{0449E0A0-DB89-4B4A-8510-70000465BAE8}" srcOrd="10" destOrd="0" presId="urn:microsoft.com/office/officeart/2005/8/layout/list1"/>
    <dgm:cxn modelId="{C432324F-2B5E-4A96-AA4C-D79FEB80A088}" type="presParOf" srcId="{DD2B2483-BF2E-4D19-B351-67061162FF96}" destId="{E3AB041C-75B5-4956-99E1-A52B5E84FFFF}" srcOrd="11" destOrd="0" presId="urn:microsoft.com/office/officeart/2005/8/layout/list1"/>
    <dgm:cxn modelId="{87D35D73-F375-40C5-BB1F-C7D957805FF6}" type="presParOf" srcId="{DD2B2483-BF2E-4D19-B351-67061162FF96}" destId="{EC0B8597-EDEC-4446-A60D-29EA51AF1072}" srcOrd="12" destOrd="0" presId="urn:microsoft.com/office/officeart/2005/8/layout/list1"/>
    <dgm:cxn modelId="{816CE282-DD44-4104-A75C-4B39593B39AB}" type="presParOf" srcId="{EC0B8597-EDEC-4446-A60D-29EA51AF1072}" destId="{5590EA6E-A158-42AF-B1D5-88E264CA42B0}" srcOrd="0" destOrd="0" presId="urn:microsoft.com/office/officeart/2005/8/layout/list1"/>
    <dgm:cxn modelId="{B8AAD6AB-17F2-4850-9B4E-36277C385BAA}" type="presParOf" srcId="{EC0B8597-EDEC-4446-A60D-29EA51AF1072}" destId="{9B6697AF-A581-444F-8AD8-41E2D6846C50}" srcOrd="1" destOrd="0" presId="urn:microsoft.com/office/officeart/2005/8/layout/list1"/>
    <dgm:cxn modelId="{D1267BA5-9215-481F-8C5F-4E70929DE048}" type="presParOf" srcId="{DD2B2483-BF2E-4D19-B351-67061162FF96}" destId="{8933EA17-4BC7-4846-8724-A228CA707442}" srcOrd="13" destOrd="0" presId="urn:microsoft.com/office/officeart/2005/8/layout/list1"/>
    <dgm:cxn modelId="{78AE6CC7-CDBA-4011-B156-A050AF5384D5}" type="presParOf" srcId="{DD2B2483-BF2E-4D19-B351-67061162FF96}" destId="{F2E61883-1D15-412D-A7F5-963FA9357D7A}" srcOrd="14" destOrd="0" presId="urn:microsoft.com/office/officeart/2005/8/layout/list1"/>
    <dgm:cxn modelId="{A17EF5FB-4B63-4C14-BDA1-6B98F895A5BB}" type="presParOf" srcId="{DD2B2483-BF2E-4D19-B351-67061162FF96}" destId="{D68932BE-81BA-4BC3-884A-F6A191133F8D}" srcOrd="15" destOrd="0" presId="urn:microsoft.com/office/officeart/2005/8/layout/list1"/>
    <dgm:cxn modelId="{BB292996-706C-412F-B49C-397D52116E01}" type="presParOf" srcId="{DD2B2483-BF2E-4D19-B351-67061162FF96}" destId="{F1CBDEC9-5E21-4663-BEED-934B4649E621}" srcOrd="16" destOrd="0" presId="urn:microsoft.com/office/officeart/2005/8/layout/list1"/>
    <dgm:cxn modelId="{9666DBD2-5DFB-4830-9C74-FCDCB8722254}" type="presParOf" srcId="{F1CBDEC9-5E21-4663-BEED-934B4649E621}" destId="{D03E1193-D373-4F07-9233-95D11E73C1A8}" srcOrd="0" destOrd="0" presId="urn:microsoft.com/office/officeart/2005/8/layout/list1"/>
    <dgm:cxn modelId="{8D012F0E-C203-49E8-B4A9-D7FCE924C53D}" type="presParOf" srcId="{F1CBDEC9-5E21-4663-BEED-934B4649E621}" destId="{EF85E185-057B-4D8B-AF31-3637D23BF6CE}" srcOrd="1" destOrd="0" presId="urn:microsoft.com/office/officeart/2005/8/layout/list1"/>
    <dgm:cxn modelId="{DE693567-DCB1-4BBF-88AE-7301C39051AF}" type="presParOf" srcId="{DD2B2483-BF2E-4D19-B351-67061162FF96}" destId="{48850D18-1DDB-4BE0-B6EC-26BE399F3C1F}" srcOrd="17" destOrd="0" presId="urn:microsoft.com/office/officeart/2005/8/layout/list1"/>
    <dgm:cxn modelId="{CCFE724D-D426-4211-8CF5-CB164427C365}" type="presParOf" srcId="{DD2B2483-BF2E-4D19-B351-67061162FF96}" destId="{C7CBC547-AE05-43BD-AE0A-43550A171654}"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B736219-FF59-47CA-95BA-A203A68D468E}" type="doc">
      <dgm:prSet loTypeId="urn:microsoft.com/office/officeart/2005/8/layout/vProcess5" loCatId="process" qsTypeId="urn:microsoft.com/office/officeart/2005/8/quickstyle/simple1" qsCatId="simple" csTypeId="urn:microsoft.com/office/officeart/2018/5/colors/Iconchunking_neutralbg_colorful1" csCatId="colorful" phldr="1"/>
      <dgm:spPr/>
      <dgm:t>
        <a:bodyPr/>
        <a:lstStyle/>
        <a:p>
          <a:endParaRPr lang="en-US"/>
        </a:p>
      </dgm:t>
    </dgm:pt>
    <dgm:pt modelId="{30A66326-6C3B-44F8-8CAA-50070AB9C59C}">
      <dgm:prSet/>
      <dgm:spPr>
        <a:solidFill>
          <a:schemeClr val="bg2">
            <a:lumMod val="50000"/>
          </a:schemeClr>
        </a:solidFill>
      </dgm:spPr>
      <dgm:t>
        <a:bodyPr/>
        <a:lstStyle/>
        <a:p>
          <a:pPr>
            <a:lnSpc>
              <a:spcPct val="100000"/>
            </a:lnSpc>
          </a:pPr>
          <a:r>
            <a:rPr lang="tr-TR" b="0" i="0" baseline="0" dirty="0"/>
            <a:t>Küresel servet artışı</a:t>
          </a:r>
          <a:endParaRPr lang="en-US" dirty="0"/>
        </a:p>
      </dgm:t>
    </dgm:pt>
    <dgm:pt modelId="{082B9C06-02A6-4862-82AA-92872694760B}" type="parTrans" cxnId="{C12BA3D0-D24E-4F9C-A39A-8C242603C89A}">
      <dgm:prSet/>
      <dgm:spPr/>
      <dgm:t>
        <a:bodyPr/>
        <a:lstStyle/>
        <a:p>
          <a:endParaRPr lang="en-US"/>
        </a:p>
      </dgm:t>
    </dgm:pt>
    <dgm:pt modelId="{56117EBF-EBC0-4AB1-81C8-B06CB0123548}" type="sibTrans" cxnId="{C12BA3D0-D24E-4F9C-A39A-8C242603C89A}">
      <dgm:prSet/>
      <dgm:spPr/>
      <dgm:t>
        <a:bodyPr/>
        <a:lstStyle/>
        <a:p>
          <a:endParaRPr lang="en-US"/>
        </a:p>
      </dgm:t>
    </dgm:pt>
    <dgm:pt modelId="{6E75A20E-17F2-46A2-915B-A69A539B9A8B}">
      <dgm:prSet/>
      <dgm:spPr>
        <a:solidFill>
          <a:schemeClr val="bg2">
            <a:lumMod val="50000"/>
          </a:schemeClr>
        </a:solidFill>
      </dgm:spPr>
      <dgm:t>
        <a:bodyPr/>
        <a:lstStyle/>
        <a:p>
          <a:pPr>
            <a:lnSpc>
              <a:spcPct val="100000"/>
            </a:lnSpc>
          </a:pPr>
          <a:r>
            <a:rPr lang="tr-TR" b="0" i="0" baseline="0"/>
            <a:t>Yoksulluğun kalıcılaşması</a:t>
          </a:r>
          <a:endParaRPr lang="en-US"/>
        </a:p>
      </dgm:t>
    </dgm:pt>
    <dgm:pt modelId="{A65A6E11-B2AE-4620-8535-A7B2A3F150F6}" type="parTrans" cxnId="{4FE7226E-F3B0-4126-83FC-CE97B80F3121}">
      <dgm:prSet/>
      <dgm:spPr/>
      <dgm:t>
        <a:bodyPr/>
        <a:lstStyle/>
        <a:p>
          <a:endParaRPr lang="en-US"/>
        </a:p>
      </dgm:t>
    </dgm:pt>
    <dgm:pt modelId="{7A4E1FC9-D1D0-4472-83C4-013024AED6D6}" type="sibTrans" cxnId="{4FE7226E-F3B0-4126-83FC-CE97B80F3121}">
      <dgm:prSet/>
      <dgm:spPr/>
      <dgm:t>
        <a:bodyPr/>
        <a:lstStyle/>
        <a:p>
          <a:endParaRPr lang="en-US"/>
        </a:p>
      </dgm:t>
    </dgm:pt>
    <dgm:pt modelId="{CAB1AC02-EAE3-48BD-BB2B-3F17607B53B5}">
      <dgm:prSet/>
      <dgm:spPr>
        <a:solidFill>
          <a:schemeClr val="bg2">
            <a:lumMod val="50000"/>
          </a:schemeClr>
        </a:solidFill>
      </dgm:spPr>
      <dgm:t>
        <a:bodyPr/>
        <a:lstStyle/>
        <a:p>
          <a:pPr>
            <a:lnSpc>
              <a:spcPct val="100000"/>
            </a:lnSpc>
          </a:pPr>
          <a:r>
            <a:rPr lang="tr-TR" b="0" i="0" baseline="0" dirty="0"/>
            <a:t>OXFAM (2025) bulguları</a:t>
          </a:r>
          <a:endParaRPr lang="en-US" dirty="0"/>
        </a:p>
      </dgm:t>
    </dgm:pt>
    <dgm:pt modelId="{3B040123-AE48-4128-A02C-EE7D9C4D083D}" type="parTrans" cxnId="{2D142A21-912E-48A8-9007-2CDE319AC319}">
      <dgm:prSet/>
      <dgm:spPr/>
      <dgm:t>
        <a:bodyPr/>
        <a:lstStyle/>
        <a:p>
          <a:endParaRPr lang="en-US"/>
        </a:p>
      </dgm:t>
    </dgm:pt>
    <dgm:pt modelId="{12A61D4C-3272-4E53-BB80-16D7B7E52061}" type="sibTrans" cxnId="{2D142A21-912E-48A8-9007-2CDE319AC319}">
      <dgm:prSet/>
      <dgm:spPr/>
      <dgm:t>
        <a:bodyPr/>
        <a:lstStyle/>
        <a:p>
          <a:endParaRPr lang="en-US"/>
        </a:p>
      </dgm:t>
    </dgm:pt>
    <dgm:pt modelId="{A0400C0B-E35D-4804-BC24-6BCD00DB72E3}">
      <dgm:prSet/>
      <dgm:spPr>
        <a:solidFill>
          <a:schemeClr val="bg2">
            <a:lumMod val="50000"/>
          </a:schemeClr>
        </a:solidFill>
      </dgm:spPr>
      <dgm:t>
        <a:bodyPr/>
        <a:lstStyle/>
        <a:p>
          <a:pPr>
            <a:lnSpc>
              <a:spcPct val="100000"/>
            </a:lnSpc>
          </a:pPr>
          <a:r>
            <a:rPr lang="tr-TR" dirty="0"/>
            <a:t>Küresel servetin %45’i nüfusun %1’inin elindedir</a:t>
          </a:r>
        </a:p>
      </dgm:t>
    </dgm:pt>
    <dgm:pt modelId="{F8A862EE-2E5D-40A5-A6FA-3BD4A3C0B64B}" type="parTrans" cxnId="{278F06DA-D8C2-479F-9AFA-F7C7BDB37358}">
      <dgm:prSet/>
      <dgm:spPr/>
      <dgm:t>
        <a:bodyPr/>
        <a:lstStyle/>
        <a:p>
          <a:endParaRPr lang="tr-TR"/>
        </a:p>
      </dgm:t>
    </dgm:pt>
    <dgm:pt modelId="{D9BE04D0-0F7C-4014-9D57-965270E041EB}" type="sibTrans" cxnId="{278F06DA-D8C2-479F-9AFA-F7C7BDB37358}">
      <dgm:prSet/>
      <dgm:spPr/>
      <dgm:t>
        <a:bodyPr/>
        <a:lstStyle/>
        <a:p>
          <a:endParaRPr lang="tr-TR"/>
        </a:p>
      </dgm:t>
    </dgm:pt>
    <dgm:pt modelId="{2EAD5DCF-1903-441E-A2E1-DCB1B63E36AE}">
      <dgm:prSet/>
      <dgm:spPr>
        <a:solidFill>
          <a:schemeClr val="tx1">
            <a:lumMod val="65000"/>
            <a:lumOff val="35000"/>
          </a:schemeClr>
        </a:solidFill>
      </dgm:spPr>
      <dgm:t>
        <a:bodyPr/>
        <a:lstStyle/>
        <a:p>
          <a:pPr>
            <a:lnSpc>
              <a:spcPct val="100000"/>
            </a:lnSpc>
          </a:pPr>
          <a:r>
            <a:rPr lang="tr-TR" dirty="0"/>
            <a:t>En yoksul %50 toplam gelirin %8–9’unu almaktadır.</a:t>
          </a:r>
        </a:p>
      </dgm:t>
    </dgm:pt>
    <dgm:pt modelId="{582925B3-3235-44E1-A505-D7935E0A9A27}" type="parTrans" cxnId="{598166CC-E315-4C4B-BFD9-5E60536211FC}">
      <dgm:prSet/>
      <dgm:spPr/>
      <dgm:t>
        <a:bodyPr/>
        <a:lstStyle/>
        <a:p>
          <a:endParaRPr lang="tr-TR"/>
        </a:p>
      </dgm:t>
    </dgm:pt>
    <dgm:pt modelId="{AD0BFB3E-122E-4C50-BEBD-DA8A420C4835}" type="sibTrans" cxnId="{598166CC-E315-4C4B-BFD9-5E60536211FC}">
      <dgm:prSet/>
      <dgm:spPr/>
      <dgm:t>
        <a:bodyPr/>
        <a:lstStyle/>
        <a:p>
          <a:endParaRPr lang="tr-TR"/>
        </a:p>
      </dgm:t>
    </dgm:pt>
    <dgm:pt modelId="{A522EC84-0A3D-4875-B3CC-9F4875A40119}" type="pres">
      <dgm:prSet presAssocID="{6B736219-FF59-47CA-95BA-A203A68D468E}" presName="outerComposite" presStyleCnt="0">
        <dgm:presLayoutVars>
          <dgm:chMax val="5"/>
          <dgm:dir/>
          <dgm:resizeHandles val="exact"/>
        </dgm:presLayoutVars>
      </dgm:prSet>
      <dgm:spPr/>
    </dgm:pt>
    <dgm:pt modelId="{C8B3A076-2661-4D74-8CA2-5FE589678498}" type="pres">
      <dgm:prSet presAssocID="{6B736219-FF59-47CA-95BA-A203A68D468E}" presName="dummyMaxCanvas" presStyleCnt="0">
        <dgm:presLayoutVars/>
      </dgm:prSet>
      <dgm:spPr/>
    </dgm:pt>
    <dgm:pt modelId="{011F5BAB-E079-4C43-98F5-1BD82C3BD3C8}" type="pres">
      <dgm:prSet presAssocID="{6B736219-FF59-47CA-95BA-A203A68D468E}" presName="FiveNodes_1" presStyleLbl="node1" presStyleIdx="0" presStyleCnt="5">
        <dgm:presLayoutVars>
          <dgm:bulletEnabled val="1"/>
        </dgm:presLayoutVars>
      </dgm:prSet>
      <dgm:spPr/>
    </dgm:pt>
    <dgm:pt modelId="{75FC164E-4940-4AAE-AF77-F0DD513DBC6F}" type="pres">
      <dgm:prSet presAssocID="{6B736219-FF59-47CA-95BA-A203A68D468E}" presName="FiveNodes_2" presStyleLbl="node1" presStyleIdx="1" presStyleCnt="5">
        <dgm:presLayoutVars>
          <dgm:bulletEnabled val="1"/>
        </dgm:presLayoutVars>
      </dgm:prSet>
      <dgm:spPr/>
    </dgm:pt>
    <dgm:pt modelId="{C45DAE0B-5E1F-49B9-AE2D-02C3CA931913}" type="pres">
      <dgm:prSet presAssocID="{6B736219-FF59-47CA-95BA-A203A68D468E}" presName="FiveNodes_3" presStyleLbl="node1" presStyleIdx="2" presStyleCnt="5">
        <dgm:presLayoutVars>
          <dgm:bulletEnabled val="1"/>
        </dgm:presLayoutVars>
      </dgm:prSet>
      <dgm:spPr/>
    </dgm:pt>
    <dgm:pt modelId="{7D9D79DF-6E67-4702-84B4-15DF2859BFD8}" type="pres">
      <dgm:prSet presAssocID="{6B736219-FF59-47CA-95BA-A203A68D468E}" presName="FiveNodes_4" presStyleLbl="node1" presStyleIdx="3" presStyleCnt="5">
        <dgm:presLayoutVars>
          <dgm:bulletEnabled val="1"/>
        </dgm:presLayoutVars>
      </dgm:prSet>
      <dgm:spPr/>
    </dgm:pt>
    <dgm:pt modelId="{4D10777D-1952-4D2D-8A1E-4FFCA8EFC03D}" type="pres">
      <dgm:prSet presAssocID="{6B736219-FF59-47CA-95BA-A203A68D468E}" presName="FiveNodes_5" presStyleLbl="node1" presStyleIdx="4" presStyleCnt="5">
        <dgm:presLayoutVars>
          <dgm:bulletEnabled val="1"/>
        </dgm:presLayoutVars>
      </dgm:prSet>
      <dgm:spPr/>
    </dgm:pt>
    <dgm:pt modelId="{E2F37CED-5FDD-4200-964D-614FB5C26103}" type="pres">
      <dgm:prSet presAssocID="{6B736219-FF59-47CA-95BA-A203A68D468E}" presName="FiveConn_1-2" presStyleLbl="fgAccFollowNode1" presStyleIdx="0" presStyleCnt="4">
        <dgm:presLayoutVars>
          <dgm:bulletEnabled val="1"/>
        </dgm:presLayoutVars>
      </dgm:prSet>
      <dgm:spPr/>
    </dgm:pt>
    <dgm:pt modelId="{26BB9874-CCFD-4F32-87BA-149A5776C1A9}" type="pres">
      <dgm:prSet presAssocID="{6B736219-FF59-47CA-95BA-A203A68D468E}" presName="FiveConn_2-3" presStyleLbl="fgAccFollowNode1" presStyleIdx="1" presStyleCnt="4">
        <dgm:presLayoutVars>
          <dgm:bulletEnabled val="1"/>
        </dgm:presLayoutVars>
      </dgm:prSet>
      <dgm:spPr/>
    </dgm:pt>
    <dgm:pt modelId="{D30AEFCF-529A-4D6C-A8FD-4B62B31F7A5E}" type="pres">
      <dgm:prSet presAssocID="{6B736219-FF59-47CA-95BA-A203A68D468E}" presName="FiveConn_3-4" presStyleLbl="fgAccFollowNode1" presStyleIdx="2" presStyleCnt="4">
        <dgm:presLayoutVars>
          <dgm:bulletEnabled val="1"/>
        </dgm:presLayoutVars>
      </dgm:prSet>
      <dgm:spPr/>
    </dgm:pt>
    <dgm:pt modelId="{761FFD95-BAEB-4823-A8C9-E27A30D23585}" type="pres">
      <dgm:prSet presAssocID="{6B736219-FF59-47CA-95BA-A203A68D468E}" presName="FiveConn_4-5" presStyleLbl="fgAccFollowNode1" presStyleIdx="3" presStyleCnt="4">
        <dgm:presLayoutVars>
          <dgm:bulletEnabled val="1"/>
        </dgm:presLayoutVars>
      </dgm:prSet>
      <dgm:spPr/>
    </dgm:pt>
    <dgm:pt modelId="{BEF7C95F-ED77-4F93-B08D-6DF827C6BDEC}" type="pres">
      <dgm:prSet presAssocID="{6B736219-FF59-47CA-95BA-A203A68D468E}" presName="FiveNodes_1_text" presStyleLbl="node1" presStyleIdx="4" presStyleCnt="5">
        <dgm:presLayoutVars>
          <dgm:bulletEnabled val="1"/>
        </dgm:presLayoutVars>
      </dgm:prSet>
      <dgm:spPr/>
    </dgm:pt>
    <dgm:pt modelId="{29CBC5C8-329E-441C-AD1C-00E8DE206CD6}" type="pres">
      <dgm:prSet presAssocID="{6B736219-FF59-47CA-95BA-A203A68D468E}" presName="FiveNodes_2_text" presStyleLbl="node1" presStyleIdx="4" presStyleCnt="5">
        <dgm:presLayoutVars>
          <dgm:bulletEnabled val="1"/>
        </dgm:presLayoutVars>
      </dgm:prSet>
      <dgm:spPr/>
    </dgm:pt>
    <dgm:pt modelId="{8DA99184-F09D-419F-B5B7-102D2D1D257F}" type="pres">
      <dgm:prSet presAssocID="{6B736219-FF59-47CA-95BA-A203A68D468E}" presName="FiveNodes_3_text" presStyleLbl="node1" presStyleIdx="4" presStyleCnt="5">
        <dgm:presLayoutVars>
          <dgm:bulletEnabled val="1"/>
        </dgm:presLayoutVars>
      </dgm:prSet>
      <dgm:spPr/>
    </dgm:pt>
    <dgm:pt modelId="{CFF0CD5E-2C46-4C62-A90F-F1421E64A427}" type="pres">
      <dgm:prSet presAssocID="{6B736219-FF59-47CA-95BA-A203A68D468E}" presName="FiveNodes_4_text" presStyleLbl="node1" presStyleIdx="4" presStyleCnt="5">
        <dgm:presLayoutVars>
          <dgm:bulletEnabled val="1"/>
        </dgm:presLayoutVars>
      </dgm:prSet>
      <dgm:spPr/>
    </dgm:pt>
    <dgm:pt modelId="{AAA787C2-BBA5-4BFB-93FC-B803D145D413}" type="pres">
      <dgm:prSet presAssocID="{6B736219-FF59-47CA-95BA-A203A68D468E}" presName="FiveNodes_5_text" presStyleLbl="node1" presStyleIdx="4" presStyleCnt="5">
        <dgm:presLayoutVars>
          <dgm:bulletEnabled val="1"/>
        </dgm:presLayoutVars>
      </dgm:prSet>
      <dgm:spPr/>
    </dgm:pt>
  </dgm:ptLst>
  <dgm:cxnLst>
    <dgm:cxn modelId="{2D142A21-912E-48A8-9007-2CDE319AC319}" srcId="{6B736219-FF59-47CA-95BA-A203A68D468E}" destId="{CAB1AC02-EAE3-48BD-BB2B-3F17607B53B5}" srcOrd="2" destOrd="0" parTransId="{3B040123-AE48-4128-A02C-EE7D9C4D083D}" sibTransId="{12A61D4C-3272-4E53-BB80-16D7B7E52061}"/>
    <dgm:cxn modelId="{615DE236-D804-481B-BB1E-A87A65CE276F}" type="presOf" srcId="{12A61D4C-3272-4E53-BB80-16D7B7E52061}" destId="{D30AEFCF-529A-4D6C-A8FD-4B62B31F7A5E}" srcOrd="0" destOrd="0" presId="urn:microsoft.com/office/officeart/2005/8/layout/vProcess5"/>
    <dgm:cxn modelId="{07D30E3A-EE13-4C36-9047-5A343E3F00A0}" type="presOf" srcId="{6E75A20E-17F2-46A2-915B-A69A539B9A8B}" destId="{75FC164E-4940-4AAE-AF77-F0DD513DBC6F}" srcOrd="0" destOrd="0" presId="urn:microsoft.com/office/officeart/2005/8/layout/vProcess5"/>
    <dgm:cxn modelId="{7D7D0C4E-903A-478B-9E0F-6272B7FD07CA}" type="presOf" srcId="{A0400C0B-E35D-4804-BC24-6BCD00DB72E3}" destId="{7D9D79DF-6E67-4702-84B4-15DF2859BFD8}" srcOrd="0" destOrd="0" presId="urn:microsoft.com/office/officeart/2005/8/layout/vProcess5"/>
    <dgm:cxn modelId="{4FE7226E-F3B0-4126-83FC-CE97B80F3121}" srcId="{6B736219-FF59-47CA-95BA-A203A68D468E}" destId="{6E75A20E-17F2-46A2-915B-A69A539B9A8B}" srcOrd="1" destOrd="0" parTransId="{A65A6E11-B2AE-4620-8535-A7B2A3F150F6}" sibTransId="{7A4E1FC9-D1D0-4472-83C4-013024AED6D6}"/>
    <dgm:cxn modelId="{67E1EB57-3C03-490B-A218-BA6FA6A7441F}" type="presOf" srcId="{2EAD5DCF-1903-441E-A2E1-DCB1B63E36AE}" destId="{4D10777D-1952-4D2D-8A1E-4FFCA8EFC03D}" srcOrd="0" destOrd="0" presId="urn:microsoft.com/office/officeart/2005/8/layout/vProcess5"/>
    <dgm:cxn modelId="{DB166D9B-6DC7-40BF-963F-52B744E9AB64}" type="presOf" srcId="{CAB1AC02-EAE3-48BD-BB2B-3F17607B53B5}" destId="{C45DAE0B-5E1F-49B9-AE2D-02C3CA931913}" srcOrd="0" destOrd="0" presId="urn:microsoft.com/office/officeart/2005/8/layout/vProcess5"/>
    <dgm:cxn modelId="{018ED09E-BFA4-449C-A9EF-A9F85640AB15}" type="presOf" srcId="{6B736219-FF59-47CA-95BA-A203A68D468E}" destId="{A522EC84-0A3D-4875-B3CC-9F4875A40119}" srcOrd="0" destOrd="0" presId="urn:microsoft.com/office/officeart/2005/8/layout/vProcess5"/>
    <dgm:cxn modelId="{7C7D89AF-3B69-4197-ACEB-EF41777B88F0}" type="presOf" srcId="{6E75A20E-17F2-46A2-915B-A69A539B9A8B}" destId="{29CBC5C8-329E-441C-AD1C-00E8DE206CD6}" srcOrd="1" destOrd="0" presId="urn:microsoft.com/office/officeart/2005/8/layout/vProcess5"/>
    <dgm:cxn modelId="{70E4CBBE-A98C-4EDC-AAAE-08E1443AC76D}" type="presOf" srcId="{CAB1AC02-EAE3-48BD-BB2B-3F17607B53B5}" destId="{8DA99184-F09D-419F-B5B7-102D2D1D257F}" srcOrd="1" destOrd="0" presId="urn:microsoft.com/office/officeart/2005/8/layout/vProcess5"/>
    <dgm:cxn modelId="{29D213C6-8653-49AE-95B6-5895EAF6E1BC}" type="presOf" srcId="{D9BE04D0-0F7C-4014-9D57-965270E041EB}" destId="{761FFD95-BAEB-4823-A8C9-E27A30D23585}" srcOrd="0" destOrd="0" presId="urn:microsoft.com/office/officeart/2005/8/layout/vProcess5"/>
    <dgm:cxn modelId="{518F7ACB-9CF6-44F2-940F-7AF8472EB016}" type="presOf" srcId="{7A4E1FC9-D1D0-4472-83C4-013024AED6D6}" destId="{26BB9874-CCFD-4F32-87BA-149A5776C1A9}" srcOrd="0" destOrd="0" presId="urn:microsoft.com/office/officeart/2005/8/layout/vProcess5"/>
    <dgm:cxn modelId="{598166CC-E315-4C4B-BFD9-5E60536211FC}" srcId="{6B736219-FF59-47CA-95BA-A203A68D468E}" destId="{2EAD5DCF-1903-441E-A2E1-DCB1B63E36AE}" srcOrd="4" destOrd="0" parTransId="{582925B3-3235-44E1-A505-D7935E0A9A27}" sibTransId="{AD0BFB3E-122E-4C50-BEBD-DA8A420C4835}"/>
    <dgm:cxn modelId="{C12BA3D0-D24E-4F9C-A39A-8C242603C89A}" srcId="{6B736219-FF59-47CA-95BA-A203A68D468E}" destId="{30A66326-6C3B-44F8-8CAA-50070AB9C59C}" srcOrd="0" destOrd="0" parTransId="{082B9C06-02A6-4862-82AA-92872694760B}" sibTransId="{56117EBF-EBC0-4AB1-81C8-B06CB0123548}"/>
    <dgm:cxn modelId="{2A85DED4-CC3C-4332-A9AC-EED4AD82A90B}" type="presOf" srcId="{56117EBF-EBC0-4AB1-81C8-B06CB0123548}" destId="{E2F37CED-5FDD-4200-964D-614FB5C26103}" srcOrd="0" destOrd="0" presId="urn:microsoft.com/office/officeart/2005/8/layout/vProcess5"/>
    <dgm:cxn modelId="{278F06DA-D8C2-479F-9AFA-F7C7BDB37358}" srcId="{6B736219-FF59-47CA-95BA-A203A68D468E}" destId="{A0400C0B-E35D-4804-BC24-6BCD00DB72E3}" srcOrd="3" destOrd="0" parTransId="{F8A862EE-2E5D-40A5-A6FA-3BD4A3C0B64B}" sibTransId="{D9BE04D0-0F7C-4014-9D57-965270E041EB}"/>
    <dgm:cxn modelId="{63B5C5E3-C864-42CB-9E4A-A6295F350901}" type="presOf" srcId="{A0400C0B-E35D-4804-BC24-6BCD00DB72E3}" destId="{CFF0CD5E-2C46-4C62-A90F-F1421E64A427}" srcOrd="1" destOrd="0" presId="urn:microsoft.com/office/officeart/2005/8/layout/vProcess5"/>
    <dgm:cxn modelId="{A72D1AE7-CAF5-417F-B993-ECDFB589FF0D}" type="presOf" srcId="{30A66326-6C3B-44F8-8CAA-50070AB9C59C}" destId="{BEF7C95F-ED77-4F93-B08D-6DF827C6BDEC}" srcOrd="1" destOrd="0" presId="urn:microsoft.com/office/officeart/2005/8/layout/vProcess5"/>
    <dgm:cxn modelId="{1DDBC8F9-91FF-4A23-A96B-7A598055A075}" type="presOf" srcId="{2EAD5DCF-1903-441E-A2E1-DCB1B63E36AE}" destId="{AAA787C2-BBA5-4BFB-93FC-B803D145D413}" srcOrd="1" destOrd="0" presId="urn:microsoft.com/office/officeart/2005/8/layout/vProcess5"/>
    <dgm:cxn modelId="{06D128FB-8FB8-4E75-BAAF-E40FAFBD50F0}" type="presOf" srcId="{30A66326-6C3B-44F8-8CAA-50070AB9C59C}" destId="{011F5BAB-E079-4C43-98F5-1BD82C3BD3C8}" srcOrd="0" destOrd="0" presId="urn:microsoft.com/office/officeart/2005/8/layout/vProcess5"/>
    <dgm:cxn modelId="{E1E7ACA6-AADA-43EB-85B9-4FEE406BC443}" type="presParOf" srcId="{A522EC84-0A3D-4875-B3CC-9F4875A40119}" destId="{C8B3A076-2661-4D74-8CA2-5FE589678498}" srcOrd="0" destOrd="0" presId="urn:microsoft.com/office/officeart/2005/8/layout/vProcess5"/>
    <dgm:cxn modelId="{E4C452ED-BE34-447F-B744-4764058BB2DF}" type="presParOf" srcId="{A522EC84-0A3D-4875-B3CC-9F4875A40119}" destId="{011F5BAB-E079-4C43-98F5-1BD82C3BD3C8}" srcOrd="1" destOrd="0" presId="urn:microsoft.com/office/officeart/2005/8/layout/vProcess5"/>
    <dgm:cxn modelId="{3BE92009-8399-4531-85B1-94CC5DC99F46}" type="presParOf" srcId="{A522EC84-0A3D-4875-B3CC-9F4875A40119}" destId="{75FC164E-4940-4AAE-AF77-F0DD513DBC6F}" srcOrd="2" destOrd="0" presId="urn:microsoft.com/office/officeart/2005/8/layout/vProcess5"/>
    <dgm:cxn modelId="{003D59E0-B2CB-49A3-B79E-D99F7F33C1FE}" type="presParOf" srcId="{A522EC84-0A3D-4875-B3CC-9F4875A40119}" destId="{C45DAE0B-5E1F-49B9-AE2D-02C3CA931913}" srcOrd="3" destOrd="0" presId="urn:microsoft.com/office/officeart/2005/8/layout/vProcess5"/>
    <dgm:cxn modelId="{92CFAFAD-8DDA-48EB-974A-BADC472A61C4}" type="presParOf" srcId="{A522EC84-0A3D-4875-B3CC-9F4875A40119}" destId="{7D9D79DF-6E67-4702-84B4-15DF2859BFD8}" srcOrd="4" destOrd="0" presId="urn:microsoft.com/office/officeart/2005/8/layout/vProcess5"/>
    <dgm:cxn modelId="{6F666F56-15BF-425A-BCC0-76B05A350701}" type="presParOf" srcId="{A522EC84-0A3D-4875-B3CC-9F4875A40119}" destId="{4D10777D-1952-4D2D-8A1E-4FFCA8EFC03D}" srcOrd="5" destOrd="0" presId="urn:microsoft.com/office/officeart/2005/8/layout/vProcess5"/>
    <dgm:cxn modelId="{35CE6C2F-8716-4762-B2B9-9E9598956EAB}" type="presParOf" srcId="{A522EC84-0A3D-4875-B3CC-9F4875A40119}" destId="{E2F37CED-5FDD-4200-964D-614FB5C26103}" srcOrd="6" destOrd="0" presId="urn:microsoft.com/office/officeart/2005/8/layout/vProcess5"/>
    <dgm:cxn modelId="{1A4C7483-3E76-4368-87A6-4596743428F6}" type="presParOf" srcId="{A522EC84-0A3D-4875-B3CC-9F4875A40119}" destId="{26BB9874-CCFD-4F32-87BA-149A5776C1A9}" srcOrd="7" destOrd="0" presId="urn:microsoft.com/office/officeart/2005/8/layout/vProcess5"/>
    <dgm:cxn modelId="{FF6778B5-ECC1-4EA1-B413-2448D0E63289}" type="presParOf" srcId="{A522EC84-0A3D-4875-B3CC-9F4875A40119}" destId="{D30AEFCF-529A-4D6C-A8FD-4B62B31F7A5E}" srcOrd="8" destOrd="0" presId="urn:microsoft.com/office/officeart/2005/8/layout/vProcess5"/>
    <dgm:cxn modelId="{6009E67A-A8DB-4DAC-B8F0-8539F06888A2}" type="presParOf" srcId="{A522EC84-0A3D-4875-B3CC-9F4875A40119}" destId="{761FFD95-BAEB-4823-A8C9-E27A30D23585}" srcOrd="9" destOrd="0" presId="urn:microsoft.com/office/officeart/2005/8/layout/vProcess5"/>
    <dgm:cxn modelId="{A2E1D6D2-7360-49F6-A41F-BC6E5018BEBD}" type="presParOf" srcId="{A522EC84-0A3D-4875-B3CC-9F4875A40119}" destId="{BEF7C95F-ED77-4F93-B08D-6DF827C6BDEC}" srcOrd="10" destOrd="0" presId="urn:microsoft.com/office/officeart/2005/8/layout/vProcess5"/>
    <dgm:cxn modelId="{1FFEDCF0-9915-48F3-9B66-3A07EB0A36D2}" type="presParOf" srcId="{A522EC84-0A3D-4875-B3CC-9F4875A40119}" destId="{29CBC5C8-329E-441C-AD1C-00E8DE206CD6}" srcOrd="11" destOrd="0" presId="urn:microsoft.com/office/officeart/2005/8/layout/vProcess5"/>
    <dgm:cxn modelId="{4053A091-11D5-41A9-B0DA-AB972F3F2695}" type="presParOf" srcId="{A522EC84-0A3D-4875-B3CC-9F4875A40119}" destId="{8DA99184-F09D-419F-B5B7-102D2D1D257F}" srcOrd="12" destOrd="0" presId="urn:microsoft.com/office/officeart/2005/8/layout/vProcess5"/>
    <dgm:cxn modelId="{728D6250-EE00-478E-B9AC-E1A55CB16142}" type="presParOf" srcId="{A522EC84-0A3D-4875-B3CC-9F4875A40119}" destId="{CFF0CD5E-2C46-4C62-A90F-F1421E64A427}" srcOrd="13" destOrd="0" presId="urn:microsoft.com/office/officeart/2005/8/layout/vProcess5"/>
    <dgm:cxn modelId="{D3754CF9-8653-4AD8-B07D-B2FCABDF478E}" type="presParOf" srcId="{A522EC84-0A3D-4875-B3CC-9F4875A40119}" destId="{AAA787C2-BBA5-4BFB-93FC-B803D145D413}"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7B3D830-6171-4E0B-9390-EBB511DA2DCB}"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567BF2C5-493E-4846-B644-B8CD7E61BBD3}">
      <dgm:prSet/>
      <dgm:spPr>
        <a:solidFill>
          <a:schemeClr val="tx1">
            <a:lumMod val="65000"/>
            <a:lumOff val="35000"/>
          </a:schemeClr>
        </a:solidFill>
      </dgm:spPr>
      <dgm:t>
        <a:bodyPr/>
        <a:lstStyle/>
        <a:p>
          <a:r>
            <a:rPr lang="tr-TR"/>
            <a:t>Servetin tabana yayılması</a:t>
          </a:r>
          <a:endParaRPr lang="en-US"/>
        </a:p>
      </dgm:t>
    </dgm:pt>
    <dgm:pt modelId="{1FAA3295-D400-4E95-B155-B2A569A43952}" type="parTrans" cxnId="{3E73C24D-94B5-40E5-9AA1-69873EF3E11E}">
      <dgm:prSet/>
      <dgm:spPr/>
      <dgm:t>
        <a:bodyPr/>
        <a:lstStyle/>
        <a:p>
          <a:endParaRPr lang="en-US"/>
        </a:p>
      </dgm:t>
    </dgm:pt>
    <dgm:pt modelId="{7843342D-EC55-4A09-B04B-2E4862B055F3}" type="sibTrans" cxnId="{3E73C24D-94B5-40E5-9AA1-69873EF3E11E}">
      <dgm:prSet/>
      <dgm:spPr/>
      <dgm:t>
        <a:bodyPr/>
        <a:lstStyle/>
        <a:p>
          <a:endParaRPr lang="en-US"/>
        </a:p>
      </dgm:t>
    </dgm:pt>
    <dgm:pt modelId="{27B5238B-B024-451D-98A5-C48BEEBF0C24}">
      <dgm:prSet/>
      <dgm:spPr>
        <a:solidFill>
          <a:schemeClr val="tx1">
            <a:lumMod val="65000"/>
            <a:lumOff val="35000"/>
          </a:schemeClr>
        </a:solidFill>
      </dgm:spPr>
      <dgm:t>
        <a:bodyPr/>
        <a:lstStyle/>
        <a:p>
          <a:r>
            <a:rPr lang="tr-TR"/>
            <a:t>Orta Sandık sistemi</a:t>
          </a:r>
          <a:endParaRPr lang="en-US"/>
        </a:p>
      </dgm:t>
    </dgm:pt>
    <dgm:pt modelId="{265D4BB7-CB82-4133-871D-7DEAEE61CB7A}" type="parTrans" cxnId="{71CAC7A2-91AA-4DAF-AAEC-3654C7C63DCF}">
      <dgm:prSet/>
      <dgm:spPr/>
      <dgm:t>
        <a:bodyPr/>
        <a:lstStyle/>
        <a:p>
          <a:endParaRPr lang="en-US"/>
        </a:p>
      </dgm:t>
    </dgm:pt>
    <dgm:pt modelId="{7B0DC972-9D3C-473A-926C-298DB0524B81}" type="sibTrans" cxnId="{71CAC7A2-91AA-4DAF-AAEC-3654C7C63DCF}">
      <dgm:prSet/>
      <dgm:spPr/>
      <dgm:t>
        <a:bodyPr/>
        <a:lstStyle/>
        <a:p>
          <a:endParaRPr lang="en-US"/>
        </a:p>
      </dgm:t>
    </dgm:pt>
    <dgm:pt modelId="{6384791B-2ADF-4641-A763-121A766B2D0D}">
      <dgm:prSet/>
      <dgm:spPr>
        <a:solidFill>
          <a:schemeClr val="tx1">
            <a:lumMod val="65000"/>
            <a:lumOff val="35000"/>
          </a:schemeClr>
        </a:solidFill>
      </dgm:spPr>
      <dgm:t>
        <a:bodyPr/>
        <a:lstStyle/>
        <a:p>
          <a:r>
            <a:rPr lang="tr-TR"/>
            <a:t>İddihardan kaçınma</a:t>
          </a:r>
          <a:endParaRPr lang="en-US"/>
        </a:p>
      </dgm:t>
    </dgm:pt>
    <dgm:pt modelId="{9D8F61FC-3592-4395-B705-A3034F2DD725}" type="parTrans" cxnId="{3CD124B2-720A-4C19-8811-CA250B8A216A}">
      <dgm:prSet/>
      <dgm:spPr/>
      <dgm:t>
        <a:bodyPr/>
        <a:lstStyle/>
        <a:p>
          <a:endParaRPr lang="en-US"/>
        </a:p>
      </dgm:t>
    </dgm:pt>
    <dgm:pt modelId="{AB1CA171-6427-45F4-99C9-7CD76803BB0A}" type="sibTrans" cxnId="{3CD124B2-720A-4C19-8811-CA250B8A216A}">
      <dgm:prSet/>
      <dgm:spPr/>
      <dgm:t>
        <a:bodyPr/>
        <a:lstStyle/>
        <a:p>
          <a:endParaRPr lang="en-US"/>
        </a:p>
      </dgm:t>
    </dgm:pt>
    <dgm:pt modelId="{460EC1A5-3252-473C-A8F6-2CA2D078D389}" type="pres">
      <dgm:prSet presAssocID="{37B3D830-6171-4E0B-9390-EBB511DA2DCB}" presName="linear" presStyleCnt="0">
        <dgm:presLayoutVars>
          <dgm:animLvl val="lvl"/>
          <dgm:resizeHandles val="exact"/>
        </dgm:presLayoutVars>
      </dgm:prSet>
      <dgm:spPr/>
    </dgm:pt>
    <dgm:pt modelId="{E21C4BFD-D97C-41A5-AA41-82932CF32160}" type="pres">
      <dgm:prSet presAssocID="{567BF2C5-493E-4846-B644-B8CD7E61BBD3}" presName="parentText" presStyleLbl="node1" presStyleIdx="0" presStyleCnt="3">
        <dgm:presLayoutVars>
          <dgm:chMax val="0"/>
          <dgm:bulletEnabled val="1"/>
        </dgm:presLayoutVars>
      </dgm:prSet>
      <dgm:spPr/>
    </dgm:pt>
    <dgm:pt modelId="{285663EB-85BC-40A6-BFAB-89AA4CE33746}" type="pres">
      <dgm:prSet presAssocID="{7843342D-EC55-4A09-B04B-2E4862B055F3}" presName="spacer" presStyleCnt="0"/>
      <dgm:spPr/>
    </dgm:pt>
    <dgm:pt modelId="{65EAF9F0-4535-4503-92EE-8F36649045C9}" type="pres">
      <dgm:prSet presAssocID="{27B5238B-B024-451D-98A5-C48BEEBF0C24}" presName="parentText" presStyleLbl="node1" presStyleIdx="1" presStyleCnt="3">
        <dgm:presLayoutVars>
          <dgm:chMax val="0"/>
          <dgm:bulletEnabled val="1"/>
        </dgm:presLayoutVars>
      </dgm:prSet>
      <dgm:spPr/>
    </dgm:pt>
    <dgm:pt modelId="{7B5AF5E8-9242-4B2C-AC15-8A991CFCB513}" type="pres">
      <dgm:prSet presAssocID="{7B0DC972-9D3C-473A-926C-298DB0524B81}" presName="spacer" presStyleCnt="0"/>
      <dgm:spPr/>
    </dgm:pt>
    <dgm:pt modelId="{6B8E0F7B-E025-4BEA-B657-C3B2FAF85239}" type="pres">
      <dgm:prSet presAssocID="{6384791B-2ADF-4641-A763-121A766B2D0D}" presName="parentText" presStyleLbl="node1" presStyleIdx="2" presStyleCnt="3">
        <dgm:presLayoutVars>
          <dgm:chMax val="0"/>
          <dgm:bulletEnabled val="1"/>
        </dgm:presLayoutVars>
      </dgm:prSet>
      <dgm:spPr/>
    </dgm:pt>
  </dgm:ptLst>
  <dgm:cxnLst>
    <dgm:cxn modelId="{21BE0E17-30D2-46AA-B089-5C00A90E6C44}" type="presOf" srcId="{6384791B-2ADF-4641-A763-121A766B2D0D}" destId="{6B8E0F7B-E025-4BEA-B657-C3B2FAF85239}" srcOrd="0" destOrd="0" presId="urn:microsoft.com/office/officeart/2005/8/layout/vList2"/>
    <dgm:cxn modelId="{930ED628-9301-42F2-BC29-5E4541D0D73E}" type="presOf" srcId="{27B5238B-B024-451D-98A5-C48BEEBF0C24}" destId="{65EAF9F0-4535-4503-92EE-8F36649045C9}" srcOrd="0" destOrd="0" presId="urn:microsoft.com/office/officeart/2005/8/layout/vList2"/>
    <dgm:cxn modelId="{9684233B-D478-4B02-A8D3-A258DD00304C}" type="presOf" srcId="{37B3D830-6171-4E0B-9390-EBB511DA2DCB}" destId="{460EC1A5-3252-473C-A8F6-2CA2D078D389}" srcOrd="0" destOrd="0" presId="urn:microsoft.com/office/officeart/2005/8/layout/vList2"/>
    <dgm:cxn modelId="{3E73C24D-94B5-40E5-9AA1-69873EF3E11E}" srcId="{37B3D830-6171-4E0B-9390-EBB511DA2DCB}" destId="{567BF2C5-493E-4846-B644-B8CD7E61BBD3}" srcOrd="0" destOrd="0" parTransId="{1FAA3295-D400-4E95-B155-B2A569A43952}" sibTransId="{7843342D-EC55-4A09-B04B-2E4862B055F3}"/>
    <dgm:cxn modelId="{71CAC7A2-91AA-4DAF-AAEC-3654C7C63DCF}" srcId="{37B3D830-6171-4E0B-9390-EBB511DA2DCB}" destId="{27B5238B-B024-451D-98A5-C48BEEBF0C24}" srcOrd="1" destOrd="0" parTransId="{265D4BB7-CB82-4133-871D-7DEAEE61CB7A}" sibTransId="{7B0DC972-9D3C-473A-926C-298DB0524B81}"/>
    <dgm:cxn modelId="{B15A69A7-F56B-49A6-B9F5-33045BCE8931}" type="presOf" srcId="{567BF2C5-493E-4846-B644-B8CD7E61BBD3}" destId="{E21C4BFD-D97C-41A5-AA41-82932CF32160}" srcOrd="0" destOrd="0" presId="urn:microsoft.com/office/officeart/2005/8/layout/vList2"/>
    <dgm:cxn modelId="{3CD124B2-720A-4C19-8811-CA250B8A216A}" srcId="{37B3D830-6171-4E0B-9390-EBB511DA2DCB}" destId="{6384791B-2ADF-4641-A763-121A766B2D0D}" srcOrd="2" destOrd="0" parTransId="{9D8F61FC-3592-4395-B705-A3034F2DD725}" sibTransId="{AB1CA171-6427-45F4-99C9-7CD76803BB0A}"/>
    <dgm:cxn modelId="{D6D9B836-6D9E-422E-851D-04F01B5A8DCE}" type="presParOf" srcId="{460EC1A5-3252-473C-A8F6-2CA2D078D389}" destId="{E21C4BFD-D97C-41A5-AA41-82932CF32160}" srcOrd="0" destOrd="0" presId="urn:microsoft.com/office/officeart/2005/8/layout/vList2"/>
    <dgm:cxn modelId="{483605B4-0CD0-42B1-B1C5-BCA88B7C0F68}" type="presParOf" srcId="{460EC1A5-3252-473C-A8F6-2CA2D078D389}" destId="{285663EB-85BC-40A6-BFAB-89AA4CE33746}" srcOrd="1" destOrd="0" presId="urn:microsoft.com/office/officeart/2005/8/layout/vList2"/>
    <dgm:cxn modelId="{53EC92EE-2F7E-47F0-A2E1-CF8EDAF2B9F9}" type="presParOf" srcId="{460EC1A5-3252-473C-A8F6-2CA2D078D389}" destId="{65EAF9F0-4535-4503-92EE-8F36649045C9}" srcOrd="2" destOrd="0" presId="urn:microsoft.com/office/officeart/2005/8/layout/vList2"/>
    <dgm:cxn modelId="{2DE4B508-1C09-4A03-8ABB-B857EDA53031}" type="presParOf" srcId="{460EC1A5-3252-473C-A8F6-2CA2D078D389}" destId="{7B5AF5E8-9242-4B2C-AC15-8A991CFCB513}" srcOrd="3" destOrd="0" presId="urn:microsoft.com/office/officeart/2005/8/layout/vList2"/>
    <dgm:cxn modelId="{3BF6C0F5-1B19-46C2-84F0-142747BE79C9}" type="presParOf" srcId="{460EC1A5-3252-473C-A8F6-2CA2D078D389}" destId="{6B8E0F7B-E025-4BEA-B657-C3B2FAF85239}"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632BB1F-5C8B-48B5-93D7-92A8924749B6}"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3BCACC6D-B7F2-4157-A0F8-763AB3E37733}">
      <dgm:prSet/>
      <dgm:spPr>
        <a:solidFill>
          <a:schemeClr val="tx1">
            <a:lumMod val="75000"/>
            <a:lumOff val="25000"/>
          </a:schemeClr>
        </a:solidFill>
      </dgm:spPr>
      <dgm:t>
        <a:bodyPr/>
        <a:lstStyle/>
        <a:p>
          <a:r>
            <a:rPr lang="tr-TR"/>
            <a:t>Büyük ölçekli işletmelerin piyasa hâkimiyeti</a:t>
          </a:r>
          <a:endParaRPr lang="en-US"/>
        </a:p>
      </dgm:t>
    </dgm:pt>
    <dgm:pt modelId="{675F02DA-0B2F-4203-931B-01894CF1A98A}" type="parTrans" cxnId="{2F3B72D9-729B-4BEB-8DB1-E2BFF54510F2}">
      <dgm:prSet/>
      <dgm:spPr/>
      <dgm:t>
        <a:bodyPr/>
        <a:lstStyle/>
        <a:p>
          <a:endParaRPr lang="en-US"/>
        </a:p>
      </dgm:t>
    </dgm:pt>
    <dgm:pt modelId="{07AE02AD-67F6-4D0D-B791-FBBD09C5FF36}" type="sibTrans" cxnId="{2F3B72D9-729B-4BEB-8DB1-E2BFF54510F2}">
      <dgm:prSet/>
      <dgm:spPr>
        <a:solidFill>
          <a:schemeClr val="bg2">
            <a:alpha val="90000"/>
          </a:schemeClr>
        </a:solidFill>
      </dgm:spPr>
      <dgm:t>
        <a:bodyPr/>
        <a:lstStyle/>
        <a:p>
          <a:endParaRPr lang="en-US"/>
        </a:p>
      </dgm:t>
    </dgm:pt>
    <dgm:pt modelId="{2AD73694-167B-4FC3-9DAD-1DAEA1881FAF}">
      <dgm:prSet/>
      <dgm:spPr>
        <a:solidFill>
          <a:schemeClr val="tx1">
            <a:lumMod val="75000"/>
            <a:lumOff val="25000"/>
          </a:schemeClr>
        </a:solidFill>
      </dgm:spPr>
      <dgm:t>
        <a:bodyPr/>
        <a:lstStyle/>
        <a:p>
          <a:r>
            <a:rPr lang="tr-TR"/>
            <a:t>Küçük esnafın tasfiyesi</a:t>
          </a:r>
          <a:endParaRPr lang="en-US"/>
        </a:p>
      </dgm:t>
    </dgm:pt>
    <dgm:pt modelId="{3B134837-3C8D-4F5C-BACB-FBABC7C08045}" type="parTrans" cxnId="{82B3CCA0-41C9-413A-8F72-6EE9006BB27B}">
      <dgm:prSet/>
      <dgm:spPr/>
      <dgm:t>
        <a:bodyPr/>
        <a:lstStyle/>
        <a:p>
          <a:endParaRPr lang="en-US"/>
        </a:p>
      </dgm:t>
    </dgm:pt>
    <dgm:pt modelId="{142FF5DB-211E-4D0C-AD81-B8E644B4521E}" type="sibTrans" cxnId="{82B3CCA0-41C9-413A-8F72-6EE9006BB27B}">
      <dgm:prSet/>
      <dgm:spPr/>
      <dgm:t>
        <a:bodyPr/>
        <a:lstStyle/>
        <a:p>
          <a:endParaRPr lang="en-US"/>
        </a:p>
      </dgm:t>
    </dgm:pt>
    <dgm:pt modelId="{BA14F8EB-78BF-447A-A7DF-276115DFC19C}">
      <dgm:prSet/>
      <dgm:spPr>
        <a:solidFill>
          <a:schemeClr val="bg2">
            <a:lumMod val="25000"/>
          </a:schemeClr>
        </a:solidFill>
      </dgm:spPr>
      <dgm:t>
        <a:bodyPr/>
        <a:lstStyle/>
        <a:p>
          <a:r>
            <a:rPr lang="tr-TR"/>
            <a:t>Piyasa dengesinin bozulması</a:t>
          </a:r>
          <a:endParaRPr lang="en-US"/>
        </a:p>
      </dgm:t>
    </dgm:pt>
    <dgm:pt modelId="{D2CE2104-E297-49FD-9EDA-CD9CBB1EFF80}" type="parTrans" cxnId="{F994D77A-7127-4CFA-8BAC-3F21A3E5535B}">
      <dgm:prSet/>
      <dgm:spPr/>
      <dgm:t>
        <a:bodyPr/>
        <a:lstStyle/>
        <a:p>
          <a:endParaRPr lang="en-US"/>
        </a:p>
      </dgm:t>
    </dgm:pt>
    <dgm:pt modelId="{C501546F-27E8-4E68-BB3D-E40251B74455}" type="sibTrans" cxnId="{F994D77A-7127-4CFA-8BAC-3F21A3E5535B}">
      <dgm:prSet/>
      <dgm:spPr/>
      <dgm:t>
        <a:bodyPr/>
        <a:lstStyle/>
        <a:p>
          <a:endParaRPr lang="en-US"/>
        </a:p>
      </dgm:t>
    </dgm:pt>
    <dgm:pt modelId="{B49B9386-289C-4866-96F5-EE0B1400E8B1}" type="pres">
      <dgm:prSet presAssocID="{6632BB1F-5C8B-48B5-93D7-92A8924749B6}" presName="outerComposite" presStyleCnt="0">
        <dgm:presLayoutVars>
          <dgm:chMax val="5"/>
          <dgm:dir/>
          <dgm:resizeHandles val="exact"/>
        </dgm:presLayoutVars>
      </dgm:prSet>
      <dgm:spPr/>
    </dgm:pt>
    <dgm:pt modelId="{11A0C1B2-F8D0-49F1-A326-C362F60A32B6}" type="pres">
      <dgm:prSet presAssocID="{6632BB1F-5C8B-48B5-93D7-92A8924749B6}" presName="dummyMaxCanvas" presStyleCnt="0">
        <dgm:presLayoutVars/>
      </dgm:prSet>
      <dgm:spPr/>
    </dgm:pt>
    <dgm:pt modelId="{3DADA717-E05C-480E-8A9F-3A4505EFD766}" type="pres">
      <dgm:prSet presAssocID="{6632BB1F-5C8B-48B5-93D7-92A8924749B6}" presName="ThreeNodes_1" presStyleLbl="node1" presStyleIdx="0" presStyleCnt="3">
        <dgm:presLayoutVars>
          <dgm:bulletEnabled val="1"/>
        </dgm:presLayoutVars>
      </dgm:prSet>
      <dgm:spPr/>
    </dgm:pt>
    <dgm:pt modelId="{20D4B572-E365-44D3-98B5-8FECF0B15244}" type="pres">
      <dgm:prSet presAssocID="{6632BB1F-5C8B-48B5-93D7-92A8924749B6}" presName="ThreeNodes_2" presStyleLbl="node1" presStyleIdx="1" presStyleCnt="3">
        <dgm:presLayoutVars>
          <dgm:bulletEnabled val="1"/>
        </dgm:presLayoutVars>
      </dgm:prSet>
      <dgm:spPr/>
    </dgm:pt>
    <dgm:pt modelId="{A67A3B5B-8E12-42CD-BF62-4C77CB3B1D23}" type="pres">
      <dgm:prSet presAssocID="{6632BB1F-5C8B-48B5-93D7-92A8924749B6}" presName="ThreeNodes_3" presStyleLbl="node1" presStyleIdx="2" presStyleCnt="3">
        <dgm:presLayoutVars>
          <dgm:bulletEnabled val="1"/>
        </dgm:presLayoutVars>
      </dgm:prSet>
      <dgm:spPr/>
    </dgm:pt>
    <dgm:pt modelId="{683E988F-062B-4403-9656-8C5E4882B0DC}" type="pres">
      <dgm:prSet presAssocID="{6632BB1F-5C8B-48B5-93D7-92A8924749B6}" presName="ThreeConn_1-2" presStyleLbl="fgAccFollowNode1" presStyleIdx="0" presStyleCnt="2">
        <dgm:presLayoutVars>
          <dgm:bulletEnabled val="1"/>
        </dgm:presLayoutVars>
      </dgm:prSet>
      <dgm:spPr/>
    </dgm:pt>
    <dgm:pt modelId="{F06A33C0-27AE-463A-9A29-1C109B3F68A4}" type="pres">
      <dgm:prSet presAssocID="{6632BB1F-5C8B-48B5-93D7-92A8924749B6}" presName="ThreeConn_2-3" presStyleLbl="fgAccFollowNode1" presStyleIdx="1" presStyleCnt="2">
        <dgm:presLayoutVars>
          <dgm:bulletEnabled val="1"/>
        </dgm:presLayoutVars>
      </dgm:prSet>
      <dgm:spPr/>
    </dgm:pt>
    <dgm:pt modelId="{138DDB34-3DA2-4B0A-98DD-8787DD3C52A9}" type="pres">
      <dgm:prSet presAssocID="{6632BB1F-5C8B-48B5-93D7-92A8924749B6}" presName="ThreeNodes_1_text" presStyleLbl="node1" presStyleIdx="2" presStyleCnt="3">
        <dgm:presLayoutVars>
          <dgm:bulletEnabled val="1"/>
        </dgm:presLayoutVars>
      </dgm:prSet>
      <dgm:spPr/>
    </dgm:pt>
    <dgm:pt modelId="{64213E88-ECB7-4957-81F7-C92ACB317834}" type="pres">
      <dgm:prSet presAssocID="{6632BB1F-5C8B-48B5-93D7-92A8924749B6}" presName="ThreeNodes_2_text" presStyleLbl="node1" presStyleIdx="2" presStyleCnt="3">
        <dgm:presLayoutVars>
          <dgm:bulletEnabled val="1"/>
        </dgm:presLayoutVars>
      </dgm:prSet>
      <dgm:spPr/>
    </dgm:pt>
    <dgm:pt modelId="{ADF22068-0886-4ED8-BC1D-5E895E04879D}" type="pres">
      <dgm:prSet presAssocID="{6632BB1F-5C8B-48B5-93D7-92A8924749B6}" presName="ThreeNodes_3_text" presStyleLbl="node1" presStyleIdx="2" presStyleCnt="3">
        <dgm:presLayoutVars>
          <dgm:bulletEnabled val="1"/>
        </dgm:presLayoutVars>
      </dgm:prSet>
      <dgm:spPr/>
    </dgm:pt>
  </dgm:ptLst>
  <dgm:cxnLst>
    <dgm:cxn modelId="{A87FC460-6730-4B2B-9712-6FF4B8D17DDA}" type="presOf" srcId="{BA14F8EB-78BF-447A-A7DF-276115DFC19C}" destId="{A67A3B5B-8E12-42CD-BF62-4C77CB3B1D23}" srcOrd="0" destOrd="0" presId="urn:microsoft.com/office/officeart/2005/8/layout/vProcess5"/>
    <dgm:cxn modelId="{EAF3FA50-1CBA-4FA7-BDC5-2B7FB2BD1AC9}" type="presOf" srcId="{2AD73694-167B-4FC3-9DAD-1DAEA1881FAF}" destId="{64213E88-ECB7-4957-81F7-C92ACB317834}" srcOrd="1" destOrd="0" presId="urn:microsoft.com/office/officeart/2005/8/layout/vProcess5"/>
    <dgm:cxn modelId="{F994D77A-7127-4CFA-8BAC-3F21A3E5535B}" srcId="{6632BB1F-5C8B-48B5-93D7-92A8924749B6}" destId="{BA14F8EB-78BF-447A-A7DF-276115DFC19C}" srcOrd="2" destOrd="0" parTransId="{D2CE2104-E297-49FD-9EDA-CD9CBB1EFF80}" sibTransId="{C501546F-27E8-4E68-BB3D-E40251B74455}"/>
    <dgm:cxn modelId="{DC894880-70BB-48FF-8BBB-D83F47AAB291}" type="presOf" srcId="{2AD73694-167B-4FC3-9DAD-1DAEA1881FAF}" destId="{20D4B572-E365-44D3-98B5-8FECF0B15244}" srcOrd="0" destOrd="0" presId="urn:microsoft.com/office/officeart/2005/8/layout/vProcess5"/>
    <dgm:cxn modelId="{82B3CCA0-41C9-413A-8F72-6EE9006BB27B}" srcId="{6632BB1F-5C8B-48B5-93D7-92A8924749B6}" destId="{2AD73694-167B-4FC3-9DAD-1DAEA1881FAF}" srcOrd="1" destOrd="0" parTransId="{3B134837-3C8D-4F5C-BACB-FBABC7C08045}" sibTransId="{142FF5DB-211E-4D0C-AD81-B8E644B4521E}"/>
    <dgm:cxn modelId="{D11029AB-74E2-45C3-B0BA-E451783171FE}" type="presOf" srcId="{07AE02AD-67F6-4D0D-B791-FBBD09C5FF36}" destId="{683E988F-062B-4403-9656-8C5E4882B0DC}" srcOrd="0" destOrd="0" presId="urn:microsoft.com/office/officeart/2005/8/layout/vProcess5"/>
    <dgm:cxn modelId="{434508B2-E80D-43B6-A682-119C7608D4B2}" type="presOf" srcId="{BA14F8EB-78BF-447A-A7DF-276115DFC19C}" destId="{ADF22068-0886-4ED8-BC1D-5E895E04879D}" srcOrd="1" destOrd="0" presId="urn:microsoft.com/office/officeart/2005/8/layout/vProcess5"/>
    <dgm:cxn modelId="{E79216BB-6366-48C6-94D3-91D336B1C7F3}" type="presOf" srcId="{142FF5DB-211E-4D0C-AD81-B8E644B4521E}" destId="{F06A33C0-27AE-463A-9A29-1C109B3F68A4}" srcOrd="0" destOrd="0" presId="urn:microsoft.com/office/officeart/2005/8/layout/vProcess5"/>
    <dgm:cxn modelId="{A5058ED7-C485-42BB-BBAC-C4067258CF4B}" type="presOf" srcId="{3BCACC6D-B7F2-4157-A0F8-763AB3E37733}" destId="{3DADA717-E05C-480E-8A9F-3A4505EFD766}" srcOrd="0" destOrd="0" presId="urn:microsoft.com/office/officeart/2005/8/layout/vProcess5"/>
    <dgm:cxn modelId="{2F3B72D9-729B-4BEB-8DB1-E2BFF54510F2}" srcId="{6632BB1F-5C8B-48B5-93D7-92A8924749B6}" destId="{3BCACC6D-B7F2-4157-A0F8-763AB3E37733}" srcOrd="0" destOrd="0" parTransId="{675F02DA-0B2F-4203-931B-01894CF1A98A}" sibTransId="{07AE02AD-67F6-4D0D-B791-FBBD09C5FF36}"/>
    <dgm:cxn modelId="{B7F8FADA-7772-46C7-B189-F21D6913DB0B}" type="presOf" srcId="{6632BB1F-5C8B-48B5-93D7-92A8924749B6}" destId="{B49B9386-289C-4866-96F5-EE0B1400E8B1}" srcOrd="0" destOrd="0" presId="urn:microsoft.com/office/officeart/2005/8/layout/vProcess5"/>
    <dgm:cxn modelId="{B6BF69E2-DA82-4938-A35D-A3FD47FEEC27}" type="presOf" srcId="{3BCACC6D-B7F2-4157-A0F8-763AB3E37733}" destId="{138DDB34-3DA2-4B0A-98DD-8787DD3C52A9}" srcOrd="1" destOrd="0" presId="urn:microsoft.com/office/officeart/2005/8/layout/vProcess5"/>
    <dgm:cxn modelId="{94D5C305-C479-4672-89CF-06CB80CE1CA4}" type="presParOf" srcId="{B49B9386-289C-4866-96F5-EE0B1400E8B1}" destId="{11A0C1B2-F8D0-49F1-A326-C362F60A32B6}" srcOrd="0" destOrd="0" presId="urn:microsoft.com/office/officeart/2005/8/layout/vProcess5"/>
    <dgm:cxn modelId="{EAADEF00-E4A6-4C9F-AB8C-5C67F84385E2}" type="presParOf" srcId="{B49B9386-289C-4866-96F5-EE0B1400E8B1}" destId="{3DADA717-E05C-480E-8A9F-3A4505EFD766}" srcOrd="1" destOrd="0" presId="urn:microsoft.com/office/officeart/2005/8/layout/vProcess5"/>
    <dgm:cxn modelId="{465AEE26-8768-43E0-ABEA-6C08A23F8547}" type="presParOf" srcId="{B49B9386-289C-4866-96F5-EE0B1400E8B1}" destId="{20D4B572-E365-44D3-98B5-8FECF0B15244}" srcOrd="2" destOrd="0" presId="urn:microsoft.com/office/officeart/2005/8/layout/vProcess5"/>
    <dgm:cxn modelId="{5F457AF0-80C6-46E0-820D-B65B44A86B26}" type="presParOf" srcId="{B49B9386-289C-4866-96F5-EE0B1400E8B1}" destId="{A67A3B5B-8E12-42CD-BF62-4C77CB3B1D23}" srcOrd="3" destOrd="0" presId="urn:microsoft.com/office/officeart/2005/8/layout/vProcess5"/>
    <dgm:cxn modelId="{5FDDA513-FE9C-48FD-A65C-DB82D35B99D3}" type="presParOf" srcId="{B49B9386-289C-4866-96F5-EE0B1400E8B1}" destId="{683E988F-062B-4403-9656-8C5E4882B0DC}" srcOrd="4" destOrd="0" presId="urn:microsoft.com/office/officeart/2005/8/layout/vProcess5"/>
    <dgm:cxn modelId="{6DCD2DDE-EAEF-4216-8DD1-7EAB932D9573}" type="presParOf" srcId="{B49B9386-289C-4866-96F5-EE0B1400E8B1}" destId="{F06A33C0-27AE-463A-9A29-1C109B3F68A4}" srcOrd="5" destOrd="0" presId="urn:microsoft.com/office/officeart/2005/8/layout/vProcess5"/>
    <dgm:cxn modelId="{2A689657-C698-47DD-8FE9-EDD3595FAFA3}" type="presParOf" srcId="{B49B9386-289C-4866-96F5-EE0B1400E8B1}" destId="{138DDB34-3DA2-4B0A-98DD-8787DD3C52A9}" srcOrd="6" destOrd="0" presId="urn:microsoft.com/office/officeart/2005/8/layout/vProcess5"/>
    <dgm:cxn modelId="{0645FBBE-2CA4-47C4-9838-3A759E83B048}" type="presParOf" srcId="{B49B9386-289C-4866-96F5-EE0B1400E8B1}" destId="{64213E88-ECB7-4957-81F7-C92ACB317834}" srcOrd="7" destOrd="0" presId="urn:microsoft.com/office/officeart/2005/8/layout/vProcess5"/>
    <dgm:cxn modelId="{44F19691-59BF-4C2B-B5A8-E9E023B7304F}" type="presParOf" srcId="{B49B9386-289C-4866-96F5-EE0B1400E8B1}" destId="{ADF22068-0886-4ED8-BC1D-5E895E04879D}"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984069D-EC1E-489B-9DB2-4D0D13E015A7}" type="doc">
      <dgm:prSet loTypeId="urn:microsoft.com/office/officeart/2018/5/layout/IconCircleLabelList" loCatId="icon" qsTypeId="urn:microsoft.com/office/officeart/2005/8/quickstyle/simple1" qsCatId="simple" csTypeId="urn:microsoft.com/office/officeart/2018/5/colors/Iconchunking_neutralicon_colorful5" csCatId="colorful" phldr="1"/>
      <dgm:spPr/>
      <dgm:t>
        <a:bodyPr/>
        <a:lstStyle/>
        <a:p>
          <a:endParaRPr lang="en-US"/>
        </a:p>
      </dgm:t>
    </dgm:pt>
    <dgm:pt modelId="{C74CD3FB-8617-4888-87F5-CD5A8B3F1D3D}">
      <dgm:prSet/>
      <dgm:spPr/>
      <dgm:t>
        <a:bodyPr/>
        <a:lstStyle/>
        <a:p>
          <a:pPr>
            <a:lnSpc>
              <a:spcPct val="100000"/>
            </a:lnSpc>
            <a:defRPr cap="all"/>
          </a:pPr>
          <a:r>
            <a:rPr lang="tr-TR"/>
            <a:t>Yapısal işsizlik</a:t>
          </a:r>
          <a:endParaRPr lang="en-US"/>
        </a:p>
      </dgm:t>
    </dgm:pt>
    <dgm:pt modelId="{64DD19FE-9022-4B69-9F2D-EDA503221A1D}" type="parTrans" cxnId="{7E634325-E553-407C-BB7C-0FEEB27FBA01}">
      <dgm:prSet/>
      <dgm:spPr/>
      <dgm:t>
        <a:bodyPr/>
        <a:lstStyle/>
        <a:p>
          <a:endParaRPr lang="en-US"/>
        </a:p>
      </dgm:t>
    </dgm:pt>
    <dgm:pt modelId="{963D9E08-F3BA-4EDE-84F9-229E0E01E42D}" type="sibTrans" cxnId="{7E634325-E553-407C-BB7C-0FEEB27FBA01}">
      <dgm:prSet/>
      <dgm:spPr/>
      <dgm:t>
        <a:bodyPr/>
        <a:lstStyle/>
        <a:p>
          <a:endParaRPr lang="en-US"/>
        </a:p>
      </dgm:t>
    </dgm:pt>
    <dgm:pt modelId="{CBB33146-DE26-4454-BB57-98AF4150A530}">
      <dgm:prSet/>
      <dgm:spPr/>
      <dgm:t>
        <a:bodyPr/>
        <a:lstStyle/>
        <a:p>
          <a:pPr>
            <a:lnSpc>
              <a:spcPct val="100000"/>
            </a:lnSpc>
            <a:defRPr cap="all"/>
          </a:pPr>
          <a:r>
            <a:rPr lang="tr-TR"/>
            <a:t>Ücret baskısı</a:t>
          </a:r>
          <a:endParaRPr lang="en-US"/>
        </a:p>
      </dgm:t>
    </dgm:pt>
    <dgm:pt modelId="{57259E81-0537-418D-8EAF-904E85508709}" type="parTrans" cxnId="{1F6C5A3C-EC72-4C57-BD69-B93B73A85F40}">
      <dgm:prSet/>
      <dgm:spPr/>
      <dgm:t>
        <a:bodyPr/>
        <a:lstStyle/>
        <a:p>
          <a:endParaRPr lang="en-US"/>
        </a:p>
      </dgm:t>
    </dgm:pt>
    <dgm:pt modelId="{1051175A-8D39-4256-9629-9C9B4E5D8258}" type="sibTrans" cxnId="{1F6C5A3C-EC72-4C57-BD69-B93B73A85F40}">
      <dgm:prSet/>
      <dgm:spPr/>
      <dgm:t>
        <a:bodyPr/>
        <a:lstStyle/>
        <a:p>
          <a:endParaRPr lang="en-US"/>
        </a:p>
      </dgm:t>
    </dgm:pt>
    <dgm:pt modelId="{18CFF40E-EC39-4DE2-B8BD-9E64768B647C}">
      <dgm:prSet/>
      <dgm:spPr/>
      <dgm:t>
        <a:bodyPr/>
        <a:lstStyle/>
        <a:p>
          <a:pPr>
            <a:lnSpc>
              <a:spcPct val="100000"/>
            </a:lnSpc>
            <a:defRPr cap="all"/>
          </a:pPr>
          <a:r>
            <a:rPr lang="tr-TR"/>
            <a:t>Sosyal ve insani boyut</a:t>
          </a:r>
          <a:endParaRPr lang="en-US"/>
        </a:p>
      </dgm:t>
    </dgm:pt>
    <dgm:pt modelId="{09EDF9A7-E852-41AE-951C-8E970B12FA6C}" type="parTrans" cxnId="{784B9E5A-CD11-4945-B998-66970F7AFE86}">
      <dgm:prSet/>
      <dgm:spPr/>
      <dgm:t>
        <a:bodyPr/>
        <a:lstStyle/>
        <a:p>
          <a:endParaRPr lang="en-US"/>
        </a:p>
      </dgm:t>
    </dgm:pt>
    <dgm:pt modelId="{C119F771-57C4-4CE7-B51D-41913A6C71C8}" type="sibTrans" cxnId="{784B9E5A-CD11-4945-B998-66970F7AFE86}">
      <dgm:prSet/>
      <dgm:spPr/>
      <dgm:t>
        <a:bodyPr/>
        <a:lstStyle/>
        <a:p>
          <a:endParaRPr lang="en-US"/>
        </a:p>
      </dgm:t>
    </dgm:pt>
    <dgm:pt modelId="{2D4991DB-D551-4FE0-A2FB-94D3DB08CF0C}" type="pres">
      <dgm:prSet presAssocID="{7984069D-EC1E-489B-9DB2-4D0D13E015A7}" presName="root" presStyleCnt="0">
        <dgm:presLayoutVars>
          <dgm:dir/>
          <dgm:resizeHandles val="exact"/>
        </dgm:presLayoutVars>
      </dgm:prSet>
      <dgm:spPr/>
    </dgm:pt>
    <dgm:pt modelId="{E97BD51C-099F-4D63-B311-769014AEF5B7}" type="pres">
      <dgm:prSet presAssocID="{C74CD3FB-8617-4888-87F5-CD5A8B3F1D3D}" presName="compNode" presStyleCnt="0"/>
      <dgm:spPr/>
    </dgm:pt>
    <dgm:pt modelId="{8C78D041-0848-472C-8B4A-D8C5C78A5FCF}" type="pres">
      <dgm:prSet presAssocID="{C74CD3FB-8617-4888-87F5-CD5A8B3F1D3D}" presName="iconBgRect" presStyleLbl="bgShp" presStyleIdx="0" presStyleCnt="3"/>
      <dgm:spPr/>
    </dgm:pt>
    <dgm:pt modelId="{17FD4793-C250-48AE-BC8B-5DDCE51791CC}" type="pres">
      <dgm:prSet presAssocID="{C74CD3FB-8617-4888-87F5-CD5A8B3F1D3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Şehir"/>
        </a:ext>
      </dgm:extLst>
    </dgm:pt>
    <dgm:pt modelId="{D108B571-41CB-4D07-904C-7E86B3DAB0B3}" type="pres">
      <dgm:prSet presAssocID="{C74CD3FB-8617-4888-87F5-CD5A8B3F1D3D}" presName="spaceRect" presStyleCnt="0"/>
      <dgm:spPr/>
    </dgm:pt>
    <dgm:pt modelId="{F3965BF2-7AB7-4468-B0CC-1F855C947F42}" type="pres">
      <dgm:prSet presAssocID="{C74CD3FB-8617-4888-87F5-CD5A8B3F1D3D}" presName="textRect" presStyleLbl="revTx" presStyleIdx="0" presStyleCnt="3">
        <dgm:presLayoutVars>
          <dgm:chMax val="1"/>
          <dgm:chPref val="1"/>
        </dgm:presLayoutVars>
      </dgm:prSet>
      <dgm:spPr/>
    </dgm:pt>
    <dgm:pt modelId="{1EEF3AAC-9D54-4C4D-96CF-C59116AE837D}" type="pres">
      <dgm:prSet presAssocID="{963D9E08-F3BA-4EDE-84F9-229E0E01E42D}" presName="sibTrans" presStyleCnt="0"/>
      <dgm:spPr/>
    </dgm:pt>
    <dgm:pt modelId="{497FB5A1-221B-435C-8B1C-C2D9D90C0B06}" type="pres">
      <dgm:prSet presAssocID="{CBB33146-DE26-4454-BB57-98AF4150A530}" presName="compNode" presStyleCnt="0"/>
      <dgm:spPr/>
    </dgm:pt>
    <dgm:pt modelId="{5B516C0A-9DC7-4284-A2DE-1A6EA0FF16E9}" type="pres">
      <dgm:prSet presAssocID="{CBB33146-DE26-4454-BB57-98AF4150A530}" presName="iconBgRect" presStyleLbl="bgShp" presStyleIdx="1" presStyleCnt="3"/>
      <dgm:spPr/>
    </dgm:pt>
    <dgm:pt modelId="{B5FEFDBB-3DE4-4054-8FB3-B8DF520A46C1}" type="pres">
      <dgm:prSet presAssocID="{CBB33146-DE26-4454-BB57-98AF4150A53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ara"/>
        </a:ext>
      </dgm:extLst>
    </dgm:pt>
    <dgm:pt modelId="{47DAF03F-6ED4-43B4-8CC2-F2432791D367}" type="pres">
      <dgm:prSet presAssocID="{CBB33146-DE26-4454-BB57-98AF4150A530}" presName="spaceRect" presStyleCnt="0"/>
      <dgm:spPr/>
    </dgm:pt>
    <dgm:pt modelId="{DFB92B01-CF28-46AD-8F08-E00BC96C8CB7}" type="pres">
      <dgm:prSet presAssocID="{CBB33146-DE26-4454-BB57-98AF4150A530}" presName="textRect" presStyleLbl="revTx" presStyleIdx="1" presStyleCnt="3">
        <dgm:presLayoutVars>
          <dgm:chMax val="1"/>
          <dgm:chPref val="1"/>
        </dgm:presLayoutVars>
      </dgm:prSet>
      <dgm:spPr/>
    </dgm:pt>
    <dgm:pt modelId="{D149CAD8-9366-4B42-86D9-0741AA3034A9}" type="pres">
      <dgm:prSet presAssocID="{1051175A-8D39-4256-9629-9C9B4E5D8258}" presName="sibTrans" presStyleCnt="0"/>
      <dgm:spPr/>
    </dgm:pt>
    <dgm:pt modelId="{32E6FC1D-4E1C-40F0-A446-15407A2C9800}" type="pres">
      <dgm:prSet presAssocID="{18CFF40E-EC39-4DE2-B8BD-9E64768B647C}" presName="compNode" presStyleCnt="0"/>
      <dgm:spPr/>
    </dgm:pt>
    <dgm:pt modelId="{30B917BD-1075-4D93-9790-A8A7B1D1EADF}" type="pres">
      <dgm:prSet presAssocID="{18CFF40E-EC39-4DE2-B8BD-9E64768B647C}" presName="iconBgRect" presStyleLbl="bgShp" presStyleIdx="2" presStyleCnt="3"/>
      <dgm:spPr/>
    </dgm:pt>
    <dgm:pt modelId="{52842DB3-785F-486A-9743-0254746BA833}" type="pres">
      <dgm:prSet presAssocID="{18CFF40E-EC39-4DE2-B8BD-9E64768B647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rup"/>
        </a:ext>
      </dgm:extLst>
    </dgm:pt>
    <dgm:pt modelId="{FBB00744-7A89-4AE5-8E45-EB4945DD1832}" type="pres">
      <dgm:prSet presAssocID="{18CFF40E-EC39-4DE2-B8BD-9E64768B647C}" presName="spaceRect" presStyleCnt="0"/>
      <dgm:spPr/>
    </dgm:pt>
    <dgm:pt modelId="{BBC895E6-C46A-4059-9B67-215240233AFE}" type="pres">
      <dgm:prSet presAssocID="{18CFF40E-EC39-4DE2-B8BD-9E64768B647C}" presName="textRect" presStyleLbl="revTx" presStyleIdx="2" presStyleCnt="3">
        <dgm:presLayoutVars>
          <dgm:chMax val="1"/>
          <dgm:chPref val="1"/>
        </dgm:presLayoutVars>
      </dgm:prSet>
      <dgm:spPr/>
    </dgm:pt>
  </dgm:ptLst>
  <dgm:cxnLst>
    <dgm:cxn modelId="{2353F501-38ED-46F2-9EB9-4E16D6EBE752}" type="presOf" srcId="{C74CD3FB-8617-4888-87F5-CD5A8B3F1D3D}" destId="{F3965BF2-7AB7-4468-B0CC-1F855C947F42}" srcOrd="0" destOrd="0" presId="urn:microsoft.com/office/officeart/2018/5/layout/IconCircleLabelList"/>
    <dgm:cxn modelId="{D39CC60C-3418-417E-A52A-CC5BFD678C39}" type="presOf" srcId="{7984069D-EC1E-489B-9DB2-4D0D13E015A7}" destId="{2D4991DB-D551-4FE0-A2FB-94D3DB08CF0C}" srcOrd="0" destOrd="0" presId="urn:microsoft.com/office/officeart/2018/5/layout/IconCircleLabelList"/>
    <dgm:cxn modelId="{7E634325-E553-407C-BB7C-0FEEB27FBA01}" srcId="{7984069D-EC1E-489B-9DB2-4D0D13E015A7}" destId="{C74CD3FB-8617-4888-87F5-CD5A8B3F1D3D}" srcOrd="0" destOrd="0" parTransId="{64DD19FE-9022-4B69-9F2D-EDA503221A1D}" sibTransId="{963D9E08-F3BA-4EDE-84F9-229E0E01E42D}"/>
    <dgm:cxn modelId="{1F6C5A3C-EC72-4C57-BD69-B93B73A85F40}" srcId="{7984069D-EC1E-489B-9DB2-4D0D13E015A7}" destId="{CBB33146-DE26-4454-BB57-98AF4150A530}" srcOrd="1" destOrd="0" parTransId="{57259E81-0537-418D-8EAF-904E85508709}" sibTransId="{1051175A-8D39-4256-9629-9C9B4E5D8258}"/>
    <dgm:cxn modelId="{784B9E5A-CD11-4945-B998-66970F7AFE86}" srcId="{7984069D-EC1E-489B-9DB2-4D0D13E015A7}" destId="{18CFF40E-EC39-4DE2-B8BD-9E64768B647C}" srcOrd="2" destOrd="0" parTransId="{09EDF9A7-E852-41AE-951C-8E970B12FA6C}" sibTransId="{C119F771-57C4-4CE7-B51D-41913A6C71C8}"/>
    <dgm:cxn modelId="{276EF4A2-6F37-406B-857C-BF09C7DB4840}" type="presOf" srcId="{CBB33146-DE26-4454-BB57-98AF4150A530}" destId="{DFB92B01-CF28-46AD-8F08-E00BC96C8CB7}" srcOrd="0" destOrd="0" presId="urn:microsoft.com/office/officeart/2018/5/layout/IconCircleLabelList"/>
    <dgm:cxn modelId="{1A7EBBB3-D206-4688-A24A-CA7DB34BF962}" type="presOf" srcId="{18CFF40E-EC39-4DE2-B8BD-9E64768B647C}" destId="{BBC895E6-C46A-4059-9B67-215240233AFE}" srcOrd="0" destOrd="0" presId="urn:microsoft.com/office/officeart/2018/5/layout/IconCircleLabelList"/>
    <dgm:cxn modelId="{7E19FC04-FFB5-4F50-A34F-BB06DFA663E2}" type="presParOf" srcId="{2D4991DB-D551-4FE0-A2FB-94D3DB08CF0C}" destId="{E97BD51C-099F-4D63-B311-769014AEF5B7}" srcOrd="0" destOrd="0" presId="urn:microsoft.com/office/officeart/2018/5/layout/IconCircleLabelList"/>
    <dgm:cxn modelId="{83FF2EB6-134C-4CAF-96B3-ED14C3702984}" type="presParOf" srcId="{E97BD51C-099F-4D63-B311-769014AEF5B7}" destId="{8C78D041-0848-472C-8B4A-D8C5C78A5FCF}" srcOrd="0" destOrd="0" presId="urn:microsoft.com/office/officeart/2018/5/layout/IconCircleLabelList"/>
    <dgm:cxn modelId="{11DF8C4E-9E42-4755-9493-9BD9C6413942}" type="presParOf" srcId="{E97BD51C-099F-4D63-B311-769014AEF5B7}" destId="{17FD4793-C250-48AE-BC8B-5DDCE51791CC}" srcOrd="1" destOrd="0" presId="urn:microsoft.com/office/officeart/2018/5/layout/IconCircleLabelList"/>
    <dgm:cxn modelId="{CB4D2D1B-DEDE-4A97-8EA4-013351701897}" type="presParOf" srcId="{E97BD51C-099F-4D63-B311-769014AEF5B7}" destId="{D108B571-41CB-4D07-904C-7E86B3DAB0B3}" srcOrd="2" destOrd="0" presId="urn:microsoft.com/office/officeart/2018/5/layout/IconCircleLabelList"/>
    <dgm:cxn modelId="{31392E9C-87A5-4431-AC36-3A59F03AEEA1}" type="presParOf" srcId="{E97BD51C-099F-4D63-B311-769014AEF5B7}" destId="{F3965BF2-7AB7-4468-B0CC-1F855C947F42}" srcOrd="3" destOrd="0" presId="urn:microsoft.com/office/officeart/2018/5/layout/IconCircleLabelList"/>
    <dgm:cxn modelId="{99746F7B-90BA-476B-B223-82788BD7CA0E}" type="presParOf" srcId="{2D4991DB-D551-4FE0-A2FB-94D3DB08CF0C}" destId="{1EEF3AAC-9D54-4C4D-96CF-C59116AE837D}" srcOrd="1" destOrd="0" presId="urn:microsoft.com/office/officeart/2018/5/layout/IconCircleLabelList"/>
    <dgm:cxn modelId="{3DD4B3B0-1C55-4B91-9EFB-34178845D563}" type="presParOf" srcId="{2D4991DB-D551-4FE0-A2FB-94D3DB08CF0C}" destId="{497FB5A1-221B-435C-8B1C-C2D9D90C0B06}" srcOrd="2" destOrd="0" presId="urn:microsoft.com/office/officeart/2018/5/layout/IconCircleLabelList"/>
    <dgm:cxn modelId="{12B6B671-B114-4228-93F8-EF7F79E27AD0}" type="presParOf" srcId="{497FB5A1-221B-435C-8B1C-C2D9D90C0B06}" destId="{5B516C0A-9DC7-4284-A2DE-1A6EA0FF16E9}" srcOrd="0" destOrd="0" presId="urn:microsoft.com/office/officeart/2018/5/layout/IconCircleLabelList"/>
    <dgm:cxn modelId="{04680D51-E000-4F21-BD0C-407F0BCC2421}" type="presParOf" srcId="{497FB5A1-221B-435C-8B1C-C2D9D90C0B06}" destId="{B5FEFDBB-3DE4-4054-8FB3-B8DF520A46C1}" srcOrd="1" destOrd="0" presId="urn:microsoft.com/office/officeart/2018/5/layout/IconCircleLabelList"/>
    <dgm:cxn modelId="{6A5DC996-8960-45FE-AC4C-6BAF7F61534D}" type="presParOf" srcId="{497FB5A1-221B-435C-8B1C-C2D9D90C0B06}" destId="{47DAF03F-6ED4-43B4-8CC2-F2432791D367}" srcOrd="2" destOrd="0" presId="urn:microsoft.com/office/officeart/2018/5/layout/IconCircleLabelList"/>
    <dgm:cxn modelId="{C310254E-6F4F-47D8-9530-FA7799B7C0BD}" type="presParOf" srcId="{497FB5A1-221B-435C-8B1C-C2D9D90C0B06}" destId="{DFB92B01-CF28-46AD-8F08-E00BC96C8CB7}" srcOrd="3" destOrd="0" presId="urn:microsoft.com/office/officeart/2018/5/layout/IconCircleLabelList"/>
    <dgm:cxn modelId="{AADDA822-EA77-46CA-A5E8-404C268749D8}" type="presParOf" srcId="{2D4991DB-D551-4FE0-A2FB-94D3DB08CF0C}" destId="{D149CAD8-9366-4B42-86D9-0741AA3034A9}" srcOrd="3" destOrd="0" presId="urn:microsoft.com/office/officeart/2018/5/layout/IconCircleLabelList"/>
    <dgm:cxn modelId="{3CA17EA7-C707-473B-9C2D-61AF02910819}" type="presParOf" srcId="{2D4991DB-D551-4FE0-A2FB-94D3DB08CF0C}" destId="{32E6FC1D-4E1C-40F0-A446-15407A2C9800}" srcOrd="4" destOrd="0" presId="urn:microsoft.com/office/officeart/2018/5/layout/IconCircleLabelList"/>
    <dgm:cxn modelId="{2E2AA651-BC68-4591-AA52-769807C7A212}" type="presParOf" srcId="{32E6FC1D-4E1C-40F0-A446-15407A2C9800}" destId="{30B917BD-1075-4D93-9790-A8A7B1D1EADF}" srcOrd="0" destOrd="0" presId="urn:microsoft.com/office/officeart/2018/5/layout/IconCircleLabelList"/>
    <dgm:cxn modelId="{395346D3-6640-4E57-8129-A5A952F5D496}" type="presParOf" srcId="{32E6FC1D-4E1C-40F0-A446-15407A2C9800}" destId="{52842DB3-785F-486A-9743-0254746BA833}" srcOrd="1" destOrd="0" presId="urn:microsoft.com/office/officeart/2018/5/layout/IconCircleLabelList"/>
    <dgm:cxn modelId="{35E60FF3-C297-41C9-8FD4-86ED8204AAF6}" type="presParOf" srcId="{32E6FC1D-4E1C-40F0-A446-15407A2C9800}" destId="{FBB00744-7A89-4AE5-8E45-EB4945DD1832}" srcOrd="2" destOrd="0" presId="urn:microsoft.com/office/officeart/2018/5/layout/IconCircleLabelList"/>
    <dgm:cxn modelId="{C7D950D4-675E-4BE3-9DD6-13841579BB70}" type="presParOf" srcId="{32E6FC1D-4E1C-40F0-A446-15407A2C9800}" destId="{BBC895E6-C46A-4059-9B67-215240233AFE}"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423D45-86B9-4D2E-9FC9-4FD9E461B2DA}">
      <dsp:nvSpPr>
        <dsp:cNvPr id="0" name=""/>
        <dsp:cNvSpPr/>
      </dsp:nvSpPr>
      <dsp:spPr>
        <a:xfrm>
          <a:off x="0" y="50340"/>
          <a:ext cx="6628804" cy="1551420"/>
        </a:xfrm>
        <a:prstGeom prst="roundRect">
          <a:avLst/>
        </a:prstGeom>
        <a:solidFill>
          <a:schemeClr val="tx1">
            <a:lumMod val="65000"/>
            <a:lumOff val="3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tr-TR" sz="3900" kern="1200" dirty="0"/>
            <a:t>Ahilik sisteminin temel iktisadi ilkelerini incelemek</a:t>
          </a:r>
          <a:endParaRPr lang="en-US" sz="3900" kern="1200" dirty="0"/>
        </a:p>
      </dsp:txBody>
      <dsp:txXfrm>
        <a:off x="75734" y="126074"/>
        <a:ext cx="6477336" cy="1399952"/>
      </dsp:txXfrm>
    </dsp:sp>
    <dsp:sp modelId="{01CF8F5A-8885-4C33-AF29-9880C2F6CC10}">
      <dsp:nvSpPr>
        <dsp:cNvPr id="0" name=""/>
        <dsp:cNvSpPr/>
      </dsp:nvSpPr>
      <dsp:spPr>
        <a:xfrm>
          <a:off x="0" y="1714080"/>
          <a:ext cx="6628804" cy="1551420"/>
        </a:xfrm>
        <a:prstGeom prst="roundRect">
          <a:avLst/>
        </a:prstGeom>
        <a:solidFill>
          <a:schemeClr val="tx1">
            <a:lumMod val="65000"/>
            <a:lumOff val="3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tr-TR" sz="3900" kern="1200" dirty="0"/>
            <a:t>Güncel iktisadi sorunlarla ilişkilendirmek</a:t>
          </a:r>
          <a:endParaRPr lang="en-US" sz="3900" kern="1200" dirty="0"/>
        </a:p>
      </dsp:txBody>
      <dsp:txXfrm>
        <a:off x="75734" y="1789814"/>
        <a:ext cx="6477336" cy="1399952"/>
      </dsp:txXfrm>
    </dsp:sp>
    <dsp:sp modelId="{96EA12CB-F0E2-4BBF-B665-05B6486BE2FE}">
      <dsp:nvSpPr>
        <dsp:cNvPr id="0" name=""/>
        <dsp:cNvSpPr/>
      </dsp:nvSpPr>
      <dsp:spPr>
        <a:xfrm>
          <a:off x="0" y="3377820"/>
          <a:ext cx="6628804" cy="1551420"/>
        </a:xfrm>
        <a:prstGeom prst="roundRect">
          <a:avLst/>
        </a:prstGeom>
        <a:solidFill>
          <a:schemeClr val="tx1">
            <a:lumMod val="65000"/>
            <a:lumOff val="3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tr-TR" sz="3900" kern="1200" dirty="0"/>
            <a:t>Ahiliğin çözüm potansiyelini değerlendirmek</a:t>
          </a:r>
          <a:endParaRPr lang="en-US" sz="3900" kern="1200" dirty="0"/>
        </a:p>
      </dsp:txBody>
      <dsp:txXfrm>
        <a:off x="75734" y="3453554"/>
        <a:ext cx="6477336" cy="139995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C7C46C-117A-4BD5-B82D-0EB8D60D8A0F}">
      <dsp:nvSpPr>
        <dsp:cNvPr id="0" name=""/>
        <dsp:cNvSpPr/>
      </dsp:nvSpPr>
      <dsp:spPr>
        <a:xfrm>
          <a:off x="0" y="1045102"/>
          <a:ext cx="2705099" cy="1717738"/>
        </a:xfrm>
        <a:prstGeom prst="roundRect">
          <a:avLst>
            <a:gd name="adj" fmla="val 10000"/>
          </a:avLst>
        </a:prstGeom>
        <a:solidFill>
          <a:schemeClr val="bg2">
            <a:lumMod val="25000"/>
          </a:schemeClr>
        </a:solidFill>
        <a:ln>
          <a:noFill/>
        </a:ln>
        <a:effectLst/>
      </dsp:spPr>
      <dsp:style>
        <a:lnRef idx="0">
          <a:scrgbClr r="0" g="0" b="0"/>
        </a:lnRef>
        <a:fillRef idx="3">
          <a:scrgbClr r="0" g="0" b="0"/>
        </a:fillRef>
        <a:effectRef idx="2">
          <a:scrgbClr r="0" g="0" b="0"/>
        </a:effectRef>
        <a:fontRef idx="minor">
          <a:schemeClr val="lt1"/>
        </a:fontRef>
      </dsp:style>
    </dsp:sp>
    <dsp:sp modelId="{70B53FA8-921B-4C3C-8E61-C5FF30EA9E3A}">
      <dsp:nvSpPr>
        <dsp:cNvPr id="0" name=""/>
        <dsp:cNvSpPr/>
      </dsp:nvSpPr>
      <dsp:spPr>
        <a:xfrm>
          <a:off x="300566" y="1330640"/>
          <a:ext cx="2705099" cy="1717738"/>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tr-TR" sz="3200" kern="1200" dirty="0"/>
            <a:t>Her bireyin meslek sahibi olması</a:t>
          </a:r>
          <a:endParaRPr lang="en-US" sz="3200" kern="1200" dirty="0"/>
        </a:p>
      </dsp:txBody>
      <dsp:txXfrm>
        <a:off x="350877" y="1380951"/>
        <a:ext cx="2604477" cy="1617116"/>
      </dsp:txXfrm>
    </dsp:sp>
    <dsp:sp modelId="{D62A6766-B707-4DD3-9F7F-5251E94B9408}">
      <dsp:nvSpPr>
        <dsp:cNvPr id="0" name=""/>
        <dsp:cNvSpPr/>
      </dsp:nvSpPr>
      <dsp:spPr>
        <a:xfrm>
          <a:off x="3306233" y="1045102"/>
          <a:ext cx="2705099" cy="1717738"/>
        </a:xfrm>
        <a:prstGeom prst="roundRect">
          <a:avLst>
            <a:gd name="adj" fmla="val 10000"/>
          </a:avLst>
        </a:prstGeom>
        <a:solidFill>
          <a:schemeClr val="bg2">
            <a:lumMod val="25000"/>
          </a:schemeClr>
        </a:solidFill>
        <a:ln>
          <a:noFill/>
        </a:ln>
        <a:effectLst/>
      </dsp:spPr>
      <dsp:style>
        <a:lnRef idx="0">
          <a:scrgbClr r="0" g="0" b="0"/>
        </a:lnRef>
        <a:fillRef idx="3">
          <a:scrgbClr r="0" g="0" b="0"/>
        </a:fillRef>
        <a:effectRef idx="2">
          <a:scrgbClr r="0" g="0" b="0"/>
        </a:effectRef>
        <a:fontRef idx="minor">
          <a:schemeClr val="lt1"/>
        </a:fontRef>
      </dsp:style>
    </dsp:sp>
    <dsp:sp modelId="{54B10388-625C-4CDB-9189-B063975CA9FD}">
      <dsp:nvSpPr>
        <dsp:cNvPr id="0" name=""/>
        <dsp:cNvSpPr/>
      </dsp:nvSpPr>
      <dsp:spPr>
        <a:xfrm>
          <a:off x="3606799" y="1330640"/>
          <a:ext cx="2705099" cy="1717738"/>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tr-TR" sz="3200" kern="1200"/>
            <a:t>Üretime aktif katılım</a:t>
          </a:r>
          <a:endParaRPr lang="en-US" sz="3200" kern="1200"/>
        </a:p>
      </dsp:txBody>
      <dsp:txXfrm>
        <a:off x="3657110" y="1380951"/>
        <a:ext cx="2604477" cy="1617116"/>
      </dsp:txXfrm>
    </dsp:sp>
    <dsp:sp modelId="{ED28EFCF-C703-484C-B755-C2A2D4D6B0BB}">
      <dsp:nvSpPr>
        <dsp:cNvPr id="0" name=""/>
        <dsp:cNvSpPr/>
      </dsp:nvSpPr>
      <dsp:spPr>
        <a:xfrm>
          <a:off x="6612466" y="1045102"/>
          <a:ext cx="2705099" cy="1717738"/>
        </a:xfrm>
        <a:prstGeom prst="roundRect">
          <a:avLst>
            <a:gd name="adj" fmla="val 10000"/>
          </a:avLst>
        </a:prstGeom>
        <a:solidFill>
          <a:schemeClr val="bg2">
            <a:lumMod val="25000"/>
          </a:schemeClr>
        </a:solidFill>
        <a:ln>
          <a:noFill/>
        </a:ln>
        <a:effectLst/>
      </dsp:spPr>
      <dsp:style>
        <a:lnRef idx="0">
          <a:scrgbClr r="0" g="0" b="0"/>
        </a:lnRef>
        <a:fillRef idx="3">
          <a:scrgbClr r="0" g="0" b="0"/>
        </a:fillRef>
        <a:effectRef idx="2">
          <a:scrgbClr r="0" g="0" b="0"/>
        </a:effectRef>
        <a:fontRef idx="minor">
          <a:schemeClr val="lt1"/>
        </a:fontRef>
      </dsp:style>
    </dsp:sp>
    <dsp:sp modelId="{32FD2A3C-7262-4FF4-ACB6-6140C8CDDFC6}">
      <dsp:nvSpPr>
        <dsp:cNvPr id="0" name=""/>
        <dsp:cNvSpPr/>
      </dsp:nvSpPr>
      <dsp:spPr>
        <a:xfrm>
          <a:off x="6913033" y="1330640"/>
          <a:ext cx="2705099" cy="1717738"/>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tr-TR" sz="3200" kern="1200"/>
            <a:t>Uzmanlaşma ve iş bölümü</a:t>
          </a:r>
          <a:endParaRPr lang="en-US" sz="3200" kern="1200"/>
        </a:p>
      </dsp:txBody>
      <dsp:txXfrm>
        <a:off x="6963344" y="1380951"/>
        <a:ext cx="2604477" cy="161711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8E9798-FB70-4B67-88B3-069E5C5AEF4F}">
      <dsp:nvSpPr>
        <dsp:cNvPr id="0" name=""/>
        <dsp:cNvSpPr/>
      </dsp:nvSpPr>
      <dsp:spPr>
        <a:xfrm>
          <a:off x="0" y="31191"/>
          <a:ext cx="9618133" cy="737099"/>
        </a:xfrm>
        <a:prstGeom prst="roundRect">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tr-TR" sz="3000" kern="1200" dirty="0"/>
            <a:t>Kamu kaynaklarının etkin kullanılmaması</a:t>
          </a:r>
          <a:endParaRPr lang="en-US" sz="3000" kern="1200" dirty="0"/>
        </a:p>
      </dsp:txBody>
      <dsp:txXfrm>
        <a:off x="35982" y="67173"/>
        <a:ext cx="9546169" cy="665135"/>
      </dsp:txXfrm>
    </dsp:sp>
    <dsp:sp modelId="{481607C9-C4BE-438E-8766-C135304BA698}">
      <dsp:nvSpPr>
        <dsp:cNvPr id="0" name=""/>
        <dsp:cNvSpPr/>
      </dsp:nvSpPr>
      <dsp:spPr>
        <a:xfrm>
          <a:off x="0" y="854691"/>
          <a:ext cx="9618133" cy="737099"/>
        </a:xfrm>
        <a:prstGeom prst="roundRect">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tr-TR" sz="3000" kern="1200"/>
            <a:t>Gelir dağılımında bozulma</a:t>
          </a:r>
          <a:endParaRPr lang="en-US" sz="3000" kern="1200"/>
        </a:p>
      </dsp:txBody>
      <dsp:txXfrm>
        <a:off x="35982" y="890673"/>
        <a:ext cx="9546169" cy="665135"/>
      </dsp:txXfrm>
    </dsp:sp>
    <dsp:sp modelId="{775FB580-201C-4416-8089-BC6940BE6603}">
      <dsp:nvSpPr>
        <dsp:cNvPr id="0" name=""/>
        <dsp:cNvSpPr/>
      </dsp:nvSpPr>
      <dsp:spPr>
        <a:xfrm>
          <a:off x="0" y="1678191"/>
          <a:ext cx="9618133" cy="737099"/>
        </a:xfrm>
        <a:prstGeom prst="roundRect">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tr-TR" sz="3000" kern="1200"/>
            <a:t>Yolsuzluk Algı Endeksi (CPI)</a:t>
          </a:r>
          <a:endParaRPr lang="en-US" sz="3000" kern="1200"/>
        </a:p>
      </dsp:txBody>
      <dsp:txXfrm>
        <a:off x="35982" y="1714173"/>
        <a:ext cx="9546169" cy="665135"/>
      </dsp:txXfrm>
    </dsp:sp>
    <dsp:sp modelId="{AA1FA5CC-EE5F-4D62-A82A-0D7EF28B47D9}">
      <dsp:nvSpPr>
        <dsp:cNvPr id="0" name=""/>
        <dsp:cNvSpPr/>
      </dsp:nvSpPr>
      <dsp:spPr>
        <a:xfrm>
          <a:off x="0" y="2501691"/>
          <a:ext cx="9618133" cy="737099"/>
        </a:xfrm>
        <a:prstGeom prst="roundRect">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tr-TR" sz="3000" kern="1200" dirty="0"/>
            <a:t>Yolsuzluk Algı Endeksi (CPI) dünya ortalaması: </a:t>
          </a:r>
          <a:r>
            <a:rPr lang="tr-TR" sz="3000" b="1" kern="1200" dirty="0"/>
            <a:t>≈ 43 / 100</a:t>
          </a:r>
          <a:endParaRPr lang="tr-TR" sz="3000" kern="1200" dirty="0"/>
        </a:p>
      </dsp:txBody>
      <dsp:txXfrm>
        <a:off x="35982" y="2537673"/>
        <a:ext cx="9546169" cy="665135"/>
      </dsp:txXfrm>
    </dsp:sp>
    <dsp:sp modelId="{F3CE56B9-DC7A-4673-A216-C7B83DC7CBAD}">
      <dsp:nvSpPr>
        <dsp:cNvPr id="0" name=""/>
        <dsp:cNvSpPr/>
      </dsp:nvSpPr>
      <dsp:spPr>
        <a:xfrm>
          <a:off x="0" y="3325191"/>
          <a:ext cx="9618133" cy="737099"/>
        </a:xfrm>
        <a:prstGeom prst="roundRect">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tr-TR" sz="3000" kern="1200" dirty="0"/>
            <a:t>Birçok ülkede düşük CPI puanı → </a:t>
          </a:r>
          <a:r>
            <a:rPr lang="tr-TR" sz="3000" b="1" kern="1200" dirty="0"/>
            <a:t>ekonomik güven kaybı</a:t>
          </a:r>
          <a:endParaRPr lang="tr-TR" sz="3000" kern="1200" dirty="0"/>
        </a:p>
      </dsp:txBody>
      <dsp:txXfrm>
        <a:off x="35982" y="3361173"/>
        <a:ext cx="9546169" cy="66513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EE04A0-D639-47D0-AB87-DE8931D35E1C}">
      <dsp:nvSpPr>
        <dsp:cNvPr id="0" name=""/>
        <dsp:cNvSpPr/>
      </dsp:nvSpPr>
      <dsp:spPr>
        <a:xfrm>
          <a:off x="0" y="1045102"/>
          <a:ext cx="2705099" cy="1717738"/>
        </a:xfrm>
        <a:prstGeom prst="roundRect">
          <a:avLst>
            <a:gd name="adj" fmla="val 10000"/>
          </a:avLst>
        </a:prstGeom>
        <a:solidFill>
          <a:schemeClr val="accent1">
            <a:lumMod val="75000"/>
          </a:schemeClr>
        </a:solidFill>
        <a:ln>
          <a:noFill/>
        </a:ln>
        <a:effectLst/>
      </dsp:spPr>
      <dsp:style>
        <a:lnRef idx="0">
          <a:scrgbClr r="0" g="0" b="0"/>
        </a:lnRef>
        <a:fillRef idx="3">
          <a:scrgbClr r="0" g="0" b="0"/>
        </a:fillRef>
        <a:effectRef idx="2">
          <a:scrgbClr r="0" g="0" b="0"/>
        </a:effectRef>
        <a:fontRef idx="minor">
          <a:schemeClr val="lt1"/>
        </a:fontRef>
      </dsp:style>
    </dsp:sp>
    <dsp:sp modelId="{46788ADB-1CA1-4970-96BF-3C95CB042CF5}">
      <dsp:nvSpPr>
        <dsp:cNvPr id="0" name=""/>
        <dsp:cNvSpPr/>
      </dsp:nvSpPr>
      <dsp:spPr>
        <a:xfrm>
          <a:off x="300566" y="1330640"/>
          <a:ext cx="2705099" cy="1717738"/>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tr-TR" sz="3200" b="0" i="0" kern="1200" baseline="0"/>
            <a:t>İç denetim mekanizması</a:t>
          </a:r>
          <a:endParaRPr lang="en-US" sz="3200" kern="1200"/>
        </a:p>
      </dsp:txBody>
      <dsp:txXfrm>
        <a:off x="350877" y="1380951"/>
        <a:ext cx="2604477" cy="1617116"/>
      </dsp:txXfrm>
    </dsp:sp>
    <dsp:sp modelId="{AEE9E489-8226-4F46-A5FC-0429787D7522}">
      <dsp:nvSpPr>
        <dsp:cNvPr id="0" name=""/>
        <dsp:cNvSpPr/>
      </dsp:nvSpPr>
      <dsp:spPr>
        <a:xfrm>
          <a:off x="3306233" y="1045102"/>
          <a:ext cx="2705099" cy="1717738"/>
        </a:xfrm>
        <a:prstGeom prst="roundRect">
          <a:avLst>
            <a:gd name="adj" fmla="val 10000"/>
          </a:avLst>
        </a:prstGeom>
        <a:solidFill>
          <a:schemeClr val="accent1">
            <a:lumMod val="75000"/>
          </a:schemeClr>
        </a:solidFill>
        <a:ln>
          <a:noFill/>
        </a:ln>
        <a:effectLst/>
      </dsp:spPr>
      <dsp:style>
        <a:lnRef idx="0">
          <a:scrgbClr r="0" g="0" b="0"/>
        </a:lnRef>
        <a:fillRef idx="3">
          <a:scrgbClr r="0" g="0" b="0"/>
        </a:fillRef>
        <a:effectRef idx="2">
          <a:scrgbClr r="0" g="0" b="0"/>
        </a:effectRef>
        <a:fontRef idx="minor">
          <a:schemeClr val="lt1"/>
        </a:fontRef>
      </dsp:style>
    </dsp:sp>
    <dsp:sp modelId="{CEC601B6-67C2-4D9A-9982-BEFC25E4CD42}">
      <dsp:nvSpPr>
        <dsp:cNvPr id="0" name=""/>
        <dsp:cNvSpPr/>
      </dsp:nvSpPr>
      <dsp:spPr>
        <a:xfrm>
          <a:off x="3606799" y="1330640"/>
          <a:ext cx="2705099" cy="1717738"/>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tr-TR" sz="3200" b="0" i="0" kern="1200" baseline="0"/>
            <a:t>Pabucun dama atılması</a:t>
          </a:r>
          <a:endParaRPr lang="en-US" sz="3200" kern="1200"/>
        </a:p>
      </dsp:txBody>
      <dsp:txXfrm>
        <a:off x="3657110" y="1380951"/>
        <a:ext cx="2604477" cy="1617116"/>
      </dsp:txXfrm>
    </dsp:sp>
    <dsp:sp modelId="{40E3DA01-F217-4AEF-BDD5-0B62A0312724}">
      <dsp:nvSpPr>
        <dsp:cNvPr id="0" name=""/>
        <dsp:cNvSpPr/>
      </dsp:nvSpPr>
      <dsp:spPr>
        <a:xfrm>
          <a:off x="6612466" y="1045102"/>
          <a:ext cx="2705099" cy="1717738"/>
        </a:xfrm>
        <a:prstGeom prst="roundRect">
          <a:avLst>
            <a:gd name="adj" fmla="val 10000"/>
          </a:avLst>
        </a:prstGeom>
        <a:solidFill>
          <a:schemeClr val="accent1">
            <a:lumMod val="75000"/>
          </a:schemeClr>
        </a:solidFill>
        <a:ln>
          <a:noFill/>
        </a:ln>
        <a:effectLst/>
      </dsp:spPr>
      <dsp:style>
        <a:lnRef idx="0">
          <a:scrgbClr r="0" g="0" b="0"/>
        </a:lnRef>
        <a:fillRef idx="3">
          <a:scrgbClr r="0" g="0" b="0"/>
        </a:fillRef>
        <a:effectRef idx="2">
          <a:scrgbClr r="0" g="0" b="0"/>
        </a:effectRef>
        <a:fontRef idx="minor">
          <a:schemeClr val="lt1"/>
        </a:fontRef>
      </dsp:style>
    </dsp:sp>
    <dsp:sp modelId="{2EE41ECC-5046-471B-8947-932CD715E654}">
      <dsp:nvSpPr>
        <dsp:cNvPr id="0" name=""/>
        <dsp:cNvSpPr/>
      </dsp:nvSpPr>
      <dsp:spPr>
        <a:xfrm>
          <a:off x="6913033" y="1330640"/>
          <a:ext cx="2705099" cy="1717738"/>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tr-TR" sz="3200" b="0" i="0" kern="1200" baseline="0"/>
            <a:t>Kul hakkı bilinci</a:t>
          </a:r>
          <a:endParaRPr lang="en-US" sz="3200" kern="1200"/>
        </a:p>
      </dsp:txBody>
      <dsp:txXfrm>
        <a:off x="6963344" y="1380951"/>
        <a:ext cx="2604477" cy="161711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FEE90F-581D-4AAC-BB84-358870BADF92}">
      <dsp:nvSpPr>
        <dsp:cNvPr id="0" name=""/>
        <dsp:cNvSpPr/>
      </dsp:nvSpPr>
      <dsp:spPr>
        <a:xfrm>
          <a:off x="0" y="0"/>
          <a:ext cx="8938260" cy="1305401"/>
        </a:xfrm>
        <a:prstGeom prst="roundRect">
          <a:avLst>
            <a:gd name="adj" fmla="val 10000"/>
          </a:avLst>
        </a:prstGeom>
        <a:solidFill>
          <a:schemeClr val="bg2">
            <a:lumMod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tr-TR" sz="3400" b="0" i="0" kern="1200" baseline="0" dirty="0"/>
            <a:t>İhtiyaç–ihtiras ayrımı</a:t>
          </a:r>
          <a:endParaRPr lang="en-US" sz="3400" kern="1200" dirty="0"/>
        </a:p>
      </dsp:txBody>
      <dsp:txXfrm>
        <a:off x="38234" y="38234"/>
        <a:ext cx="7529629" cy="1228933"/>
      </dsp:txXfrm>
    </dsp:sp>
    <dsp:sp modelId="{753A4413-DEA4-4DBE-9559-BF964DBB9A1C}">
      <dsp:nvSpPr>
        <dsp:cNvPr id="0" name=""/>
        <dsp:cNvSpPr/>
      </dsp:nvSpPr>
      <dsp:spPr>
        <a:xfrm>
          <a:off x="788669" y="1522968"/>
          <a:ext cx="8938260" cy="1305401"/>
        </a:xfrm>
        <a:prstGeom prst="roundRect">
          <a:avLst>
            <a:gd name="adj" fmla="val 10000"/>
          </a:avLst>
        </a:prstGeom>
        <a:solidFill>
          <a:schemeClr val="bg2">
            <a:lumMod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tr-TR" sz="3400" b="0" i="0" kern="1200" baseline="0"/>
            <a:t>Ölçülü tüketim</a:t>
          </a:r>
          <a:endParaRPr lang="en-US" sz="3400" kern="1200"/>
        </a:p>
      </dsp:txBody>
      <dsp:txXfrm>
        <a:off x="826903" y="1561202"/>
        <a:ext cx="7224611" cy="1228933"/>
      </dsp:txXfrm>
    </dsp:sp>
    <dsp:sp modelId="{45655125-6232-4364-AC18-07BB17F578E5}">
      <dsp:nvSpPr>
        <dsp:cNvPr id="0" name=""/>
        <dsp:cNvSpPr/>
      </dsp:nvSpPr>
      <dsp:spPr>
        <a:xfrm>
          <a:off x="1577339" y="3045936"/>
          <a:ext cx="8938260" cy="1305401"/>
        </a:xfrm>
        <a:prstGeom prst="roundRect">
          <a:avLst>
            <a:gd name="adj" fmla="val 10000"/>
          </a:avLst>
        </a:prstGeom>
        <a:solidFill>
          <a:schemeClr val="bg2">
            <a:lumMod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tr-TR" sz="3400" b="0" i="0" kern="1200" baseline="0"/>
            <a:t>Üretimde aktiflik, tüketimde kanaatkârlık</a:t>
          </a:r>
          <a:endParaRPr lang="en-US" sz="3400" kern="1200"/>
        </a:p>
      </dsp:txBody>
      <dsp:txXfrm>
        <a:off x="1615573" y="3084170"/>
        <a:ext cx="7224611" cy="1228933"/>
      </dsp:txXfrm>
    </dsp:sp>
    <dsp:sp modelId="{7905A8F9-FF02-49E4-8993-F61CD3AA5232}">
      <dsp:nvSpPr>
        <dsp:cNvPr id="0" name=""/>
        <dsp:cNvSpPr/>
      </dsp:nvSpPr>
      <dsp:spPr>
        <a:xfrm>
          <a:off x="8089749" y="989929"/>
          <a:ext cx="848510" cy="848510"/>
        </a:xfrm>
        <a:prstGeom prst="downArrow">
          <a:avLst>
            <a:gd name="adj1" fmla="val 55000"/>
            <a:gd name="adj2" fmla="val 45000"/>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280664" y="989929"/>
        <a:ext cx="466680" cy="638504"/>
      </dsp:txXfrm>
    </dsp:sp>
    <dsp:sp modelId="{2FF4E9AF-7602-4D80-A2F8-50C5CD40EA6B}">
      <dsp:nvSpPr>
        <dsp:cNvPr id="0" name=""/>
        <dsp:cNvSpPr/>
      </dsp:nvSpPr>
      <dsp:spPr>
        <a:xfrm>
          <a:off x="8878419" y="2504195"/>
          <a:ext cx="848510" cy="848510"/>
        </a:xfrm>
        <a:prstGeom prst="downArrow">
          <a:avLst>
            <a:gd name="adj1" fmla="val 55000"/>
            <a:gd name="adj2" fmla="val 45000"/>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9069334" y="2504195"/>
        <a:ext cx="466680" cy="63850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B81811-2E07-4075-A6AB-F90B164D8DB6}">
      <dsp:nvSpPr>
        <dsp:cNvPr id="0" name=""/>
        <dsp:cNvSpPr/>
      </dsp:nvSpPr>
      <dsp:spPr>
        <a:xfrm>
          <a:off x="0" y="1998"/>
          <a:ext cx="9618133"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07970B-B0D0-45AD-B116-DFD88F4D1007}">
      <dsp:nvSpPr>
        <dsp:cNvPr id="0" name=""/>
        <dsp:cNvSpPr/>
      </dsp:nvSpPr>
      <dsp:spPr>
        <a:xfrm>
          <a:off x="0" y="1998"/>
          <a:ext cx="9618133" cy="1363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tr-TR" sz="4000" b="0" i="0" kern="1200" baseline="0"/>
            <a:t>Ahilik ahlak temelli bir iktisadi modeldir</a:t>
          </a:r>
          <a:endParaRPr lang="en-US" sz="4000" kern="1200"/>
        </a:p>
      </dsp:txBody>
      <dsp:txXfrm>
        <a:off x="0" y="1998"/>
        <a:ext cx="9618133" cy="1363161"/>
      </dsp:txXfrm>
    </dsp:sp>
    <dsp:sp modelId="{241FE6DB-B876-40C5-9D5F-3EF06986CB4C}">
      <dsp:nvSpPr>
        <dsp:cNvPr id="0" name=""/>
        <dsp:cNvSpPr/>
      </dsp:nvSpPr>
      <dsp:spPr>
        <a:xfrm>
          <a:off x="0" y="1365160"/>
          <a:ext cx="9618133"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788C6E-525B-4C8E-9DF6-78979CCB3DD5}">
      <dsp:nvSpPr>
        <dsp:cNvPr id="0" name=""/>
        <dsp:cNvSpPr/>
      </dsp:nvSpPr>
      <dsp:spPr>
        <a:xfrm>
          <a:off x="0" y="1365160"/>
          <a:ext cx="9618133" cy="1363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tr-TR" sz="4000" b="0" i="0" kern="1200" baseline="0"/>
            <a:t>Güncel sorunlara normatif çözümler sunar</a:t>
          </a:r>
          <a:endParaRPr lang="en-US" sz="4000" kern="1200"/>
        </a:p>
      </dsp:txBody>
      <dsp:txXfrm>
        <a:off x="0" y="1365160"/>
        <a:ext cx="9618133" cy="1363161"/>
      </dsp:txXfrm>
    </dsp:sp>
    <dsp:sp modelId="{8CF3A4F3-1104-4C5C-84EE-F92438ABF2A4}">
      <dsp:nvSpPr>
        <dsp:cNvPr id="0" name=""/>
        <dsp:cNvSpPr/>
      </dsp:nvSpPr>
      <dsp:spPr>
        <a:xfrm>
          <a:off x="0" y="2728321"/>
          <a:ext cx="9618133"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BE8873-F5A9-406B-B795-65E2D66ABF5E}">
      <dsp:nvSpPr>
        <dsp:cNvPr id="0" name=""/>
        <dsp:cNvSpPr/>
      </dsp:nvSpPr>
      <dsp:spPr>
        <a:xfrm>
          <a:off x="0" y="2728321"/>
          <a:ext cx="9618133" cy="1363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tr-TR" sz="4000" b="0" i="0" kern="1200" baseline="0"/>
            <a:t>Toplumsal refahı önceleyen yaklaşım</a:t>
          </a:r>
          <a:endParaRPr lang="en-US" sz="4000" kern="1200"/>
        </a:p>
      </dsp:txBody>
      <dsp:txXfrm>
        <a:off x="0" y="2728321"/>
        <a:ext cx="9618133" cy="1363161"/>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AFF38-96D4-4BB9-8036-E38470120F47}">
      <dsp:nvSpPr>
        <dsp:cNvPr id="0" name=""/>
        <dsp:cNvSpPr/>
      </dsp:nvSpPr>
      <dsp:spPr>
        <a:xfrm>
          <a:off x="0" y="499"/>
          <a:ext cx="9618133" cy="1169280"/>
        </a:xfrm>
        <a:prstGeom prst="roundRect">
          <a:avLst>
            <a:gd name="adj" fmla="val 10000"/>
          </a:avLst>
        </a:prstGeom>
        <a:solidFill>
          <a:schemeClr val="bg2">
            <a:lumMod val="50000"/>
          </a:schemeClr>
        </a:solidFill>
        <a:ln>
          <a:noFill/>
        </a:ln>
        <a:effectLst/>
      </dsp:spPr>
      <dsp:style>
        <a:lnRef idx="0">
          <a:scrgbClr r="0" g="0" b="0"/>
        </a:lnRef>
        <a:fillRef idx="1">
          <a:scrgbClr r="0" g="0" b="0"/>
        </a:fillRef>
        <a:effectRef idx="0">
          <a:scrgbClr r="0" g="0" b="0"/>
        </a:effectRef>
        <a:fontRef idx="minor"/>
      </dsp:style>
    </dsp:sp>
    <dsp:sp modelId="{EBF8523F-48AB-41CD-8FD8-6C4C082FF65E}">
      <dsp:nvSpPr>
        <dsp:cNvPr id="0" name=""/>
        <dsp:cNvSpPr/>
      </dsp:nvSpPr>
      <dsp:spPr>
        <a:xfrm>
          <a:off x="353707" y="263587"/>
          <a:ext cx="643104" cy="6431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480528E-B80C-4E7F-BCE3-D44932CB83D2}">
      <dsp:nvSpPr>
        <dsp:cNvPr id="0" name=""/>
        <dsp:cNvSpPr/>
      </dsp:nvSpPr>
      <dsp:spPr>
        <a:xfrm>
          <a:off x="1350519" y="499"/>
          <a:ext cx="8267613" cy="116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749" tIns="123749" rIns="123749" bIns="123749" numCol="1" spcCol="1270" anchor="ctr" anchorCtr="0">
          <a:noAutofit/>
        </a:bodyPr>
        <a:lstStyle/>
        <a:p>
          <a:pPr marL="0" lvl="0" indent="0" algn="l" defTabSz="1111250">
            <a:lnSpc>
              <a:spcPct val="90000"/>
            </a:lnSpc>
            <a:spcBef>
              <a:spcPct val="0"/>
            </a:spcBef>
            <a:spcAft>
              <a:spcPct val="35000"/>
            </a:spcAft>
            <a:buNone/>
          </a:pPr>
          <a:r>
            <a:rPr lang="tr-TR" sz="2500" b="0" i="0" kern="1200" baseline="0" dirty="0"/>
            <a:t>Ahilik, alternatif bir iktisadi yaklaşım sunmaktadır</a:t>
          </a:r>
          <a:endParaRPr lang="en-US" sz="2500" kern="1200" dirty="0"/>
        </a:p>
      </dsp:txBody>
      <dsp:txXfrm>
        <a:off x="1350519" y="499"/>
        <a:ext cx="8267613" cy="1169280"/>
      </dsp:txXfrm>
    </dsp:sp>
    <dsp:sp modelId="{20F753F5-AB0A-4EE4-8E5E-E34D75B262C5}">
      <dsp:nvSpPr>
        <dsp:cNvPr id="0" name=""/>
        <dsp:cNvSpPr/>
      </dsp:nvSpPr>
      <dsp:spPr>
        <a:xfrm>
          <a:off x="0" y="1462100"/>
          <a:ext cx="9618133" cy="1169280"/>
        </a:xfrm>
        <a:prstGeom prst="roundRect">
          <a:avLst>
            <a:gd name="adj" fmla="val 10000"/>
          </a:avLst>
        </a:prstGeom>
        <a:solidFill>
          <a:schemeClr val="bg2">
            <a:lumMod val="50000"/>
          </a:schemeClr>
        </a:solidFill>
        <a:ln>
          <a:noFill/>
        </a:ln>
        <a:effectLst/>
      </dsp:spPr>
      <dsp:style>
        <a:lnRef idx="0">
          <a:scrgbClr r="0" g="0" b="0"/>
        </a:lnRef>
        <a:fillRef idx="1">
          <a:scrgbClr r="0" g="0" b="0"/>
        </a:fillRef>
        <a:effectRef idx="0">
          <a:scrgbClr r="0" g="0" b="0"/>
        </a:effectRef>
        <a:fontRef idx="minor"/>
      </dsp:style>
    </dsp:sp>
    <dsp:sp modelId="{30AB8329-8A83-41BD-A8FE-8E1BF2440297}">
      <dsp:nvSpPr>
        <dsp:cNvPr id="0" name=""/>
        <dsp:cNvSpPr/>
      </dsp:nvSpPr>
      <dsp:spPr>
        <a:xfrm>
          <a:off x="353707" y="1725188"/>
          <a:ext cx="643104" cy="6431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B19E03-8727-4E80-BE81-93F982BC53CF}">
      <dsp:nvSpPr>
        <dsp:cNvPr id="0" name=""/>
        <dsp:cNvSpPr/>
      </dsp:nvSpPr>
      <dsp:spPr>
        <a:xfrm>
          <a:off x="1350519" y="1462100"/>
          <a:ext cx="8267613" cy="116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749" tIns="123749" rIns="123749" bIns="123749" numCol="1" spcCol="1270" anchor="ctr" anchorCtr="0">
          <a:noAutofit/>
        </a:bodyPr>
        <a:lstStyle/>
        <a:p>
          <a:pPr marL="0" lvl="0" indent="0" algn="l" defTabSz="1111250">
            <a:lnSpc>
              <a:spcPct val="90000"/>
            </a:lnSpc>
            <a:spcBef>
              <a:spcPct val="0"/>
            </a:spcBef>
            <a:spcAft>
              <a:spcPct val="35000"/>
            </a:spcAft>
            <a:buNone/>
          </a:pPr>
          <a:r>
            <a:rPr lang="tr-TR" sz="2500" b="0" i="0" kern="1200" baseline="0" dirty="0"/>
            <a:t>Etik temelli politika önerileri içermektedir</a:t>
          </a:r>
          <a:endParaRPr lang="en-US" sz="2500" kern="1200" dirty="0"/>
        </a:p>
      </dsp:txBody>
      <dsp:txXfrm>
        <a:off x="1350519" y="1462100"/>
        <a:ext cx="8267613" cy="1169280"/>
      </dsp:txXfrm>
    </dsp:sp>
    <dsp:sp modelId="{DF1C5FAA-082D-4548-856C-60EA8B2EE7F5}">
      <dsp:nvSpPr>
        <dsp:cNvPr id="0" name=""/>
        <dsp:cNvSpPr/>
      </dsp:nvSpPr>
      <dsp:spPr>
        <a:xfrm>
          <a:off x="0" y="2923701"/>
          <a:ext cx="9618133" cy="1169280"/>
        </a:xfrm>
        <a:prstGeom prst="roundRect">
          <a:avLst>
            <a:gd name="adj" fmla="val 10000"/>
          </a:avLst>
        </a:prstGeom>
        <a:solidFill>
          <a:schemeClr val="bg2">
            <a:lumMod val="50000"/>
          </a:schemeClr>
        </a:solidFill>
        <a:ln>
          <a:noFill/>
        </a:ln>
        <a:effectLst/>
      </dsp:spPr>
      <dsp:style>
        <a:lnRef idx="0">
          <a:scrgbClr r="0" g="0" b="0"/>
        </a:lnRef>
        <a:fillRef idx="1">
          <a:scrgbClr r="0" g="0" b="0"/>
        </a:fillRef>
        <a:effectRef idx="0">
          <a:scrgbClr r="0" g="0" b="0"/>
        </a:effectRef>
        <a:fontRef idx="minor"/>
      </dsp:style>
    </dsp:sp>
    <dsp:sp modelId="{15D8E585-0D0C-47F7-80AF-C756677EFE38}">
      <dsp:nvSpPr>
        <dsp:cNvPr id="0" name=""/>
        <dsp:cNvSpPr/>
      </dsp:nvSpPr>
      <dsp:spPr>
        <a:xfrm>
          <a:off x="353707" y="3186789"/>
          <a:ext cx="643104" cy="6431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B446E4D-8143-4EE4-A61A-AE26D214B818}">
      <dsp:nvSpPr>
        <dsp:cNvPr id="0" name=""/>
        <dsp:cNvSpPr/>
      </dsp:nvSpPr>
      <dsp:spPr>
        <a:xfrm>
          <a:off x="1350519" y="2923701"/>
          <a:ext cx="8267613" cy="116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749" tIns="123749" rIns="123749" bIns="123749" numCol="1" spcCol="1270" anchor="ctr" anchorCtr="0">
          <a:noAutofit/>
        </a:bodyPr>
        <a:lstStyle/>
        <a:p>
          <a:pPr marL="0" lvl="0" indent="0" algn="l" defTabSz="1111250">
            <a:lnSpc>
              <a:spcPct val="90000"/>
            </a:lnSpc>
            <a:spcBef>
              <a:spcPct val="0"/>
            </a:spcBef>
            <a:spcAft>
              <a:spcPct val="35000"/>
            </a:spcAft>
            <a:buNone/>
          </a:pPr>
          <a:r>
            <a:rPr lang="tr-TR" sz="2500" b="0" i="0" kern="1200" baseline="0" dirty="0"/>
            <a:t>Günümüz iktisat literatürüne katkı sağlamaktadır</a:t>
          </a:r>
          <a:endParaRPr lang="en-US" sz="2500" kern="1200" dirty="0"/>
        </a:p>
      </dsp:txBody>
      <dsp:txXfrm>
        <a:off x="1350519" y="2923701"/>
        <a:ext cx="8267613" cy="11692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6DAA04-56A3-4369-92FB-28858FABFEFA}">
      <dsp:nvSpPr>
        <dsp:cNvPr id="0" name=""/>
        <dsp:cNvSpPr/>
      </dsp:nvSpPr>
      <dsp:spPr>
        <a:xfrm>
          <a:off x="0" y="0"/>
          <a:ext cx="8412480" cy="957294"/>
        </a:xfrm>
        <a:prstGeom prst="roundRect">
          <a:avLst>
            <a:gd name="adj" fmla="val 10000"/>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tr-TR" sz="2500" kern="1200" dirty="0"/>
            <a:t>Ekonomik büyüme ↔ toplumsal refah uyumsuzluğu</a:t>
          </a:r>
          <a:endParaRPr lang="en-US" sz="2500" kern="1200" dirty="0"/>
        </a:p>
      </dsp:txBody>
      <dsp:txXfrm>
        <a:off x="28038" y="28038"/>
        <a:ext cx="7298593" cy="901218"/>
      </dsp:txXfrm>
    </dsp:sp>
    <dsp:sp modelId="{1FBD2B6C-B8E8-4493-923E-CB43A2D42F23}">
      <dsp:nvSpPr>
        <dsp:cNvPr id="0" name=""/>
        <dsp:cNvSpPr/>
      </dsp:nvSpPr>
      <dsp:spPr>
        <a:xfrm>
          <a:off x="704545" y="1131347"/>
          <a:ext cx="8412480" cy="957294"/>
        </a:xfrm>
        <a:prstGeom prst="roundRect">
          <a:avLst>
            <a:gd name="adj" fmla="val 10000"/>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tr-TR" sz="2500" kern="1200"/>
            <a:t>Gelir dağılımı bozukluğu</a:t>
          </a:r>
          <a:endParaRPr lang="en-US" sz="2500" kern="1200"/>
        </a:p>
      </dsp:txBody>
      <dsp:txXfrm>
        <a:off x="732583" y="1159385"/>
        <a:ext cx="7029617" cy="901218"/>
      </dsp:txXfrm>
    </dsp:sp>
    <dsp:sp modelId="{5B8893FD-D179-4784-AB7C-0A153BF5813A}">
      <dsp:nvSpPr>
        <dsp:cNvPr id="0" name=""/>
        <dsp:cNvSpPr/>
      </dsp:nvSpPr>
      <dsp:spPr>
        <a:xfrm>
          <a:off x="1398574" y="2262695"/>
          <a:ext cx="8412480" cy="957294"/>
        </a:xfrm>
        <a:prstGeom prst="roundRect">
          <a:avLst>
            <a:gd name="adj" fmla="val 10000"/>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tr-TR" sz="2500" kern="1200"/>
            <a:t>İşsizlik ve yoksulluk</a:t>
          </a:r>
          <a:endParaRPr lang="en-US" sz="2500" kern="1200"/>
        </a:p>
      </dsp:txBody>
      <dsp:txXfrm>
        <a:off x="1426612" y="2290733"/>
        <a:ext cx="7040133" cy="901218"/>
      </dsp:txXfrm>
    </dsp:sp>
    <dsp:sp modelId="{02B63D77-4B06-4E27-911B-97A018E6B9C2}">
      <dsp:nvSpPr>
        <dsp:cNvPr id="0" name=""/>
        <dsp:cNvSpPr/>
      </dsp:nvSpPr>
      <dsp:spPr>
        <a:xfrm>
          <a:off x="2103119" y="3394043"/>
          <a:ext cx="8412480" cy="957294"/>
        </a:xfrm>
        <a:prstGeom prst="roundRect">
          <a:avLst>
            <a:gd name="adj" fmla="val 10000"/>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tr-TR" sz="2500" kern="1200"/>
            <a:t>Tekelleşme ve yolsuzluk</a:t>
          </a:r>
          <a:endParaRPr lang="en-US" sz="2500" kern="1200"/>
        </a:p>
      </dsp:txBody>
      <dsp:txXfrm>
        <a:off x="2131157" y="3422081"/>
        <a:ext cx="7029617" cy="901218"/>
      </dsp:txXfrm>
    </dsp:sp>
    <dsp:sp modelId="{6DE3E889-4304-4CDD-B418-2F2FBB10FC94}">
      <dsp:nvSpPr>
        <dsp:cNvPr id="0" name=""/>
        <dsp:cNvSpPr/>
      </dsp:nvSpPr>
      <dsp:spPr>
        <a:xfrm>
          <a:off x="7790238" y="733200"/>
          <a:ext cx="622241" cy="622241"/>
        </a:xfrm>
        <a:prstGeom prst="downArrow">
          <a:avLst>
            <a:gd name="adj1" fmla="val 55000"/>
            <a:gd name="adj2" fmla="val 45000"/>
          </a:avLst>
        </a:prstGeom>
        <a:solidFill>
          <a:schemeClr val="bg2">
            <a:alpha val="9000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7930242" y="733200"/>
        <a:ext cx="342233" cy="468236"/>
      </dsp:txXfrm>
    </dsp:sp>
    <dsp:sp modelId="{80F6949A-0CFA-4744-906B-67E0139B0913}">
      <dsp:nvSpPr>
        <dsp:cNvPr id="0" name=""/>
        <dsp:cNvSpPr/>
      </dsp:nvSpPr>
      <dsp:spPr>
        <a:xfrm>
          <a:off x="8494783" y="1864548"/>
          <a:ext cx="622241" cy="622241"/>
        </a:xfrm>
        <a:prstGeom prst="downArrow">
          <a:avLst>
            <a:gd name="adj1" fmla="val 55000"/>
            <a:gd name="adj2" fmla="val 45000"/>
          </a:avLst>
        </a:prstGeom>
        <a:solidFill>
          <a:schemeClr val="accent2">
            <a:tint val="40000"/>
            <a:alpha val="90000"/>
            <a:hueOff val="3367359"/>
            <a:satOff val="-31116"/>
            <a:lumOff val="-3508"/>
            <a:alphaOff val="0"/>
          </a:schemeClr>
        </a:solidFill>
        <a:ln w="19050" cap="flat" cmpd="sng" algn="ctr">
          <a:solidFill>
            <a:schemeClr val="accent2">
              <a:tint val="40000"/>
              <a:alpha val="90000"/>
              <a:hueOff val="3367359"/>
              <a:satOff val="-31116"/>
              <a:lumOff val="-35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8634787" y="1864548"/>
        <a:ext cx="342233" cy="468236"/>
      </dsp:txXfrm>
    </dsp:sp>
    <dsp:sp modelId="{78A85FC5-EFBE-4D6B-8F9D-7D7E898E5980}">
      <dsp:nvSpPr>
        <dsp:cNvPr id="0" name=""/>
        <dsp:cNvSpPr/>
      </dsp:nvSpPr>
      <dsp:spPr>
        <a:xfrm>
          <a:off x="9188813" y="2995896"/>
          <a:ext cx="622241" cy="622241"/>
        </a:xfrm>
        <a:prstGeom prst="downArrow">
          <a:avLst>
            <a:gd name="adj1" fmla="val 55000"/>
            <a:gd name="adj2" fmla="val 45000"/>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9328817" y="2995896"/>
        <a:ext cx="342233" cy="4682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8AFAF9-50E0-45B1-B004-8115A61B4520}">
      <dsp:nvSpPr>
        <dsp:cNvPr id="0" name=""/>
        <dsp:cNvSpPr/>
      </dsp:nvSpPr>
      <dsp:spPr>
        <a:xfrm>
          <a:off x="0" y="531"/>
          <a:ext cx="10515600" cy="1242935"/>
        </a:xfrm>
        <a:prstGeom prst="roundRect">
          <a:avLst>
            <a:gd name="adj" fmla="val 10000"/>
          </a:avLst>
        </a:prstGeom>
        <a:solidFill>
          <a:schemeClr val="bg2">
            <a:lumMod val="75000"/>
          </a:schemeClr>
        </a:solidFill>
        <a:ln>
          <a:noFill/>
        </a:ln>
        <a:effectLst/>
      </dsp:spPr>
      <dsp:style>
        <a:lnRef idx="0">
          <a:scrgbClr r="0" g="0" b="0"/>
        </a:lnRef>
        <a:fillRef idx="1">
          <a:scrgbClr r="0" g="0" b="0"/>
        </a:fillRef>
        <a:effectRef idx="0">
          <a:scrgbClr r="0" g="0" b="0"/>
        </a:effectRef>
        <a:fontRef idx="minor"/>
      </dsp:style>
    </dsp:sp>
    <dsp:sp modelId="{5A6647A6-466F-432F-9ED7-FF6E2D976293}">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AECAFE-D1DE-464F-AE67-0A810ACBD714}">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tr-TR" sz="2500" kern="1200" dirty="0"/>
            <a:t>Literatür taraması</a:t>
          </a:r>
          <a:endParaRPr lang="en-US" sz="2500" kern="1200" dirty="0"/>
        </a:p>
      </dsp:txBody>
      <dsp:txXfrm>
        <a:off x="1435590" y="531"/>
        <a:ext cx="9080009" cy="1242935"/>
      </dsp:txXfrm>
    </dsp:sp>
    <dsp:sp modelId="{BB985608-EBBB-4A8B-9374-5B06E2DDDDD7}">
      <dsp:nvSpPr>
        <dsp:cNvPr id="0" name=""/>
        <dsp:cNvSpPr/>
      </dsp:nvSpPr>
      <dsp:spPr>
        <a:xfrm>
          <a:off x="0" y="1554201"/>
          <a:ext cx="10515600" cy="1242935"/>
        </a:xfrm>
        <a:prstGeom prst="roundRect">
          <a:avLst>
            <a:gd name="adj" fmla="val 10000"/>
          </a:avLst>
        </a:prstGeom>
        <a:solidFill>
          <a:schemeClr val="bg2">
            <a:lumMod val="75000"/>
          </a:schemeClr>
        </a:solidFill>
        <a:ln>
          <a:noFill/>
        </a:ln>
        <a:effectLst/>
      </dsp:spPr>
      <dsp:style>
        <a:lnRef idx="0">
          <a:scrgbClr r="0" g="0" b="0"/>
        </a:lnRef>
        <a:fillRef idx="1">
          <a:scrgbClr r="0" g="0" b="0"/>
        </a:fillRef>
        <a:effectRef idx="0">
          <a:scrgbClr r="0" g="0" b="0"/>
        </a:effectRef>
        <a:fontRef idx="minor"/>
      </dsp:style>
    </dsp:sp>
    <dsp:sp modelId="{B2FF896C-5D95-4FA3-B299-C5163F2BDE5F}">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B2830D-DCC3-4D71-92B8-8BD47225E60D}">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tr-TR" sz="2500" kern="1200"/>
            <a:t>Kavramsal ve analitik değerlendirme</a:t>
          </a:r>
          <a:endParaRPr lang="en-US" sz="2500" kern="1200"/>
        </a:p>
      </dsp:txBody>
      <dsp:txXfrm>
        <a:off x="1435590" y="1554201"/>
        <a:ext cx="9080009" cy="1242935"/>
      </dsp:txXfrm>
    </dsp:sp>
    <dsp:sp modelId="{D963FFB8-11A1-45F5-92FE-9957EEEC2DA8}">
      <dsp:nvSpPr>
        <dsp:cNvPr id="0" name=""/>
        <dsp:cNvSpPr/>
      </dsp:nvSpPr>
      <dsp:spPr>
        <a:xfrm>
          <a:off x="0" y="3107870"/>
          <a:ext cx="10515600" cy="1242935"/>
        </a:xfrm>
        <a:prstGeom prst="roundRect">
          <a:avLst>
            <a:gd name="adj" fmla="val 10000"/>
          </a:avLst>
        </a:prstGeom>
        <a:solidFill>
          <a:schemeClr val="bg2">
            <a:lumMod val="75000"/>
          </a:schemeClr>
        </a:solidFill>
        <a:ln>
          <a:noFill/>
        </a:ln>
        <a:effectLst/>
      </dsp:spPr>
      <dsp:style>
        <a:lnRef idx="0">
          <a:scrgbClr r="0" g="0" b="0"/>
        </a:lnRef>
        <a:fillRef idx="1">
          <a:scrgbClr r="0" g="0" b="0"/>
        </a:fillRef>
        <a:effectRef idx="0">
          <a:scrgbClr r="0" g="0" b="0"/>
        </a:effectRef>
        <a:fontRef idx="minor"/>
      </dsp:style>
    </dsp:sp>
    <dsp:sp modelId="{7A491FD7-CD75-4D3F-B4B5-F4F20ED890E5}">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EE8FEC-B026-4404-8263-91CE52EE3552}">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tr-TR" sz="2500" kern="1200" dirty="0"/>
            <a:t>Güncel rapor ve endeksler (OXFAM, CPI)</a:t>
          </a:r>
          <a:endParaRPr lang="en-US" sz="2500" kern="1200" dirty="0"/>
        </a:p>
      </dsp:txBody>
      <dsp:txXfrm>
        <a:off x="1435590" y="3107870"/>
        <a:ext cx="9080009" cy="12429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8E052-CA80-45C9-99B2-E03BC6BE9453}">
      <dsp:nvSpPr>
        <dsp:cNvPr id="0" name=""/>
        <dsp:cNvSpPr/>
      </dsp:nvSpPr>
      <dsp:spPr>
        <a:xfrm>
          <a:off x="1505181" y="1478"/>
          <a:ext cx="3146557" cy="1887934"/>
        </a:xfrm>
        <a:prstGeom prst="rect">
          <a:avLst/>
        </a:prstGeom>
        <a:solidFill>
          <a:schemeClr val="dk2">
            <a:hueOff val="0"/>
            <a:satOff val="0"/>
            <a:lumOff val="0"/>
            <a:alphaOff val="0"/>
          </a:schemeClr>
        </a:solidFill>
        <a:ln w="762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tr-TR" sz="3100" kern="1200" dirty="0"/>
            <a:t>Ahlak temelli iktisadi yapı</a:t>
          </a:r>
          <a:endParaRPr lang="en-US" sz="3100" kern="1200" dirty="0"/>
        </a:p>
      </dsp:txBody>
      <dsp:txXfrm>
        <a:off x="1505181" y="1478"/>
        <a:ext cx="3146557" cy="1887934"/>
      </dsp:txXfrm>
    </dsp:sp>
    <dsp:sp modelId="{E4583947-900A-4472-A13D-786149C34E73}">
      <dsp:nvSpPr>
        <dsp:cNvPr id="0" name=""/>
        <dsp:cNvSpPr/>
      </dsp:nvSpPr>
      <dsp:spPr>
        <a:xfrm>
          <a:off x="4966394" y="1478"/>
          <a:ext cx="3146557" cy="1887934"/>
        </a:xfrm>
        <a:prstGeom prst="rect">
          <a:avLst/>
        </a:prstGeom>
        <a:solidFill>
          <a:schemeClr val="dk2">
            <a:hueOff val="0"/>
            <a:satOff val="0"/>
            <a:lumOff val="0"/>
            <a:alphaOff val="0"/>
          </a:schemeClr>
        </a:solidFill>
        <a:ln w="762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tr-TR" sz="3100" kern="1200" dirty="0"/>
            <a:t>Üretim–tüketim–paylaşım dengesi</a:t>
          </a:r>
          <a:endParaRPr lang="en-US" sz="3100" kern="1200" dirty="0"/>
        </a:p>
      </dsp:txBody>
      <dsp:txXfrm>
        <a:off x="4966394" y="1478"/>
        <a:ext cx="3146557" cy="1887934"/>
      </dsp:txXfrm>
    </dsp:sp>
    <dsp:sp modelId="{B4B5517E-4A54-4586-ADC8-87CD88F719F3}">
      <dsp:nvSpPr>
        <dsp:cNvPr id="0" name=""/>
        <dsp:cNvSpPr/>
      </dsp:nvSpPr>
      <dsp:spPr>
        <a:xfrm>
          <a:off x="3235787" y="2204068"/>
          <a:ext cx="3146557" cy="1887934"/>
        </a:xfrm>
        <a:prstGeom prst="rect">
          <a:avLst/>
        </a:prstGeom>
        <a:solidFill>
          <a:schemeClr val="dk2">
            <a:hueOff val="0"/>
            <a:satOff val="0"/>
            <a:lumOff val="0"/>
            <a:alphaOff val="0"/>
          </a:schemeClr>
        </a:solidFill>
        <a:ln w="762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tr-TR" sz="3100" kern="1200"/>
            <a:t>Toplumsal fayda odaklı yaklaşım</a:t>
          </a:r>
          <a:endParaRPr lang="en-US" sz="3100" kern="1200"/>
        </a:p>
      </dsp:txBody>
      <dsp:txXfrm>
        <a:off x="3235787" y="2204068"/>
        <a:ext cx="3146557" cy="18879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36D744-0321-48E1-99E3-CCB5D88EABBE}">
      <dsp:nvSpPr>
        <dsp:cNvPr id="0" name=""/>
        <dsp:cNvSpPr/>
      </dsp:nvSpPr>
      <dsp:spPr>
        <a:xfrm>
          <a:off x="0" y="379110"/>
          <a:ext cx="6628804" cy="5544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563A9E9C-B3E3-4C48-8DB1-4A30AA807E12}">
      <dsp:nvSpPr>
        <dsp:cNvPr id="0" name=""/>
        <dsp:cNvSpPr/>
      </dsp:nvSpPr>
      <dsp:spPr>
        <a:xfrm>
          <a:off x="331440" y="54390"/>
          <a:ext cx="4640162" cy="649440"/>
        </a:xfrm>
        <a:prstGeom prst="roundRect">
          <a:avLst/>
        </a:prstGeom>
        <a:solidFill>
          <a:schemeClr val="tx2">
            <a:lumMod val="90000"/>
            <a:lumOff val="1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977900">
            <a:lnSpc>
              <a:spcPct val="90000"/>
            </a:lnSpc>
            <a:spcBef>
              <a:spcPct val="0"/>
            </a:spcBef>
            <a:spcAft>
              <a:spcPct val="35000"/>
            </a:spcAft>
            <a:buNone/>
          </a:pPr>
          <a:r>
            <a:rPr lang="tr-TR" sz="2200" b="0" i="0" kern="1200" baseline="0"/>
            <a:t>Kanaatkârlık</a:t>
          </a:r>
          <a:endParaRPr lang="en-US" sz="2200" kern="1200"/>
        </a:p>
      </dsp:txBody>
      <dsp:txXfrm>
        <a:off x="363143" y="86093"/>
        <a:ext cx="4576756" cy="586034"/>
      </dsp:txXfrm>
    </dsp:sp>
    <dsp:sp modelId="{B37D1143-6D4B-45AC-8559-AD795CA87624}">
      <dsp:nvSpPr>
        <dsp:cNvPr id="0" name=""/>
        <dsp:cNvSpPr/>
      </dsp:nvSpPr>
      <dsp:spPr>
        <a:xfrm>
          <a:off x="0" y="1377030"/>
          <a:ext cx="6628804" cy="554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1110573-9DCA-4D7D-AEB1-20A8E7173BB3}">
      <dsp:nvSpPr>
        <dsp:cNvPr id="0" name=""/>
        <dsp:cNvSpPr/>
      </dsp:nvSpPr>
      <dsp:spPr>
        <a:xfrm>
          <a:off x="331440" y="1052310"/>
          <a:ext cx="4640162" cy="649440"/>
        </a:xfrm>
        <a:prstGeom prst="roundRect">
          <a:avLst/>
        </a:prstGeom>
        <a:solidFill>
          <a:schemeClr val="tx2">
            <a:lumMod val="90000"/>
            <a:lumOff val="1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977900">
            <a:lnSpc>
              <a:spcPct val="90000"/>
            </a:lnSpc>
            <a:spcBef>
              <a:spcPct val="0"/>
            </a:spcBef>
            <a:spcAft>
              <a:spcPct val="35000"/>
            </a:spcAft>
            <a:buNone/>
          </a:pPr>
          <a:r>
            <a:rPr lang="tr-TR" sz="2200" b="0" i="0" kern="1200" baseline="0" dirty="0"/>
            <a:t>Yardımlaşma ve dayanışma</a:t>
          </a:r>
          <a:endParaRPr lang="en-US" sz="2200" kern="1200" dirty="0"/>
        </a:p>
      </dsp:txBody>
      <dsp:txXfrm>
        <a:off x="363143" y="1084013"/>
        <a:ext cx="4576756" cy="586034"/>
      </dsp:txXfrm>
    </dsp:sp>
    <dsp:sp modelId="{0449E0A0-DB89-4B4A-8510-70000465BAE8}">
      <dsp:nvSpPr>
        <dsp:cNvPr id="0" name=""/>
        <dsp:cNvSpPr/>
      </dsp:nvSpPr>
      <dsp:spPr>
        <a:xfrm>
          <a:off x="0" y="2374950"/>
          <a:ext cx="6628804" cy="5544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D18D521-22C0-45C3-837E-8E869AAEE839}">
      <dsp:nvSpPr>
        <dsp:cNvPr id="0" name=""/>
        <dsp:cNvSpPr/>
      </dsp:nvSpPr>
      <dsp:spPr>
        <a:xfrm>
          <a:off x="331440" y="2050230"/>
          <a:ext cx="4640162" cy="649440"/>
        </a:xfrm>
        <a:prstGeom prst="roundRect">
          <a:avLst/>
        </a:prstGeom>
        <a:solidFill>
          <a:schemeClr val="tx2">
            <a:lumMod val="90000"/>
            <a:lumOff val="1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977900">
            <a:lnSpc>
              <a:spcPct val="90000"/>
            </a:lnSpc>
            <a:spcBef>
              <a:spcPct val="0"/>
            </a:spcBef>
            <a:spcAft>
              <a:spcPct val="35000"/>
            </a:spcAft>
            <a:buNone/>
          </a:pPr>
          <a:r>
            <a:rPr lang="tr-TR" sz="2200" b="0" i="0" kern="1200" baseline="0"/>
            <a:t>İç denetim</a:t>
          </a:r>
          <a:endParaRPr lang="en-US" sz="2200" kern="1200"/>
        </a:p>
      </dsp:txBody>
      <dsp:txXfrm>
        <a:off x="363143" y="2081933"/>
        <a:ext cx="4576756" cy="586034"/>
      </dsp:txXfrm>
    </dsp:sp>
    <dsp:sp modelId="{F2E61883-1D15-412D-A7F5-963FA9357D7A}">
      <dsp:nvSpPr>
        <dsp:cNvPr id="0" name=""/>
        <dsp:cNvSpPr/>
      </dsp:nvSpPr>
      <dsp:spPr>
        <a:xfrm>
          <a:off x="0" y="3372870"/>
          <a:ext cx="6628804" cy="554400"/>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9B6697AF-A581-444F-8AD8-41E2D6846C50}">
      <dsp:nvSpPr>
        <dsp:cNvPr id="0" name=""/>
        <dsp:cNvSpPr/>
      </dsp:nvSpPr>
      <dsp:spPr>
        <a:xfrm>
          <a:off x="331440" y="3048150"/>
          <a:ext cx="4640162" cy="649440"/>
        </a:xfrm>
        <a:prstGeom prst="roundRect">
          <a:avLst/>
        </a:prstGeom>
        <a:solidFill>
          <a:schemeClr val="tx2">
            <a:lumMod val="90000"/>
            <a:lumOff val="1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977900">
            <a:lnSpc>
              <a:spcPct val="90000"/>
            </a:lnSpc>
            <a:spcBef>
              <a:spcPct val="0"/>
            </a:spcBef>
            <a:spcAft>
              <a:spcPct val="35000"/>
            </a:spcAft>
            <a:buNone/>
          </a:pPr>
          <a:r>
            <a:rPr lang="tr-TR" sz="2200" b="0" i="0" kern="1200" baseline="0"/>
            <a:t>Haksız rekabetin önlenmesi</a:t>
          </a:r>
          <a:endParaRPr lang="en-US" sz="2200" kern="1200"/>
        </a:p>
      </dsp:txBody>
      <dsp:txXfrm>
        <a:off x="363143" y="3079853"/>
        <a:ext cx="4576756" cy="586034"/>
      </dsp:txXfrm>
    </dsp:sp>
    <dsp:sp modelId="{C7CBC547-AE05-43BD-AE0A-43550A171654}">
      <dsp:nvSpPr>
        <dsp:cNvPr id="0" name=""/>
        <dsp:cNvSpPr/>
      </dsp:nvSpPr>
      <dsp:spPr>
        <a:xfrm>
          <a:off x="0" y="4370790"/>
          <a:ext cx="6628804" cy="554400"/>
        </a:xfrm>
        <a:prstGeom prst="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EF85E185-057B-4D8B-AF31-3637D23BF6CE}">
      <dsp:nvSpPr>
        <dsp:cNvPr id="0" name=""/>
        <dsp:cNvSpPr/>
      </dsp:nvSpPr>
      <dsp:spPr>
        <a:xfrm>
          <a:off x="331440" y="4046070"/>
          <a:ext cx="4640162" cy="649440"/>
        </a:xfrm>
        <a:prstGeom prst="roundRect">
          <a:avLst/>
        </a:prstGeom>
        <a:solidFill>
          <a:schemeClr val="tx2">
            <a:lumMod val="90000"/>
            <a:lumOff val="1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977900">
            <a:lnSpc>
              <a:spcPct val="90000"/>
            </a:lnSpc>
            <a:spcBef>
              <a:spcPct val="0"/>
            </a:spcBef>
            <a:spcAft>
              <a:spcPct val="35000"/>
            </a:spcAft>
            <a:buNone/>
          </a:pPr>
          <a:r>
            <a:rPr lang="tr-TR" sz="2200" b="0" i="0" kern="1200" baseline="0"/>
            <a:t>İddihardan kaçınma</a:t>
          </a:r>
          <a:endParaRPr lang="en-US" sz="2200" kern="1200"/>
        </a:p>
      </dsp:txBody>
      <dsp:txXfrm>
        <a:off x="363143" y="4077773"/>
        <a:ext cx="4576756" cy="58603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1F5BAB-E079-4C43-98F5-1BD82C3BD3C8}">
      <dsp:nvSpPr>
        <dsp:cNvPr id="0" name=""/>
        <dsp:cNvSpPr/>
      </dsp:nvSpPr>
      <dsp:spPr>
        <a:xfrm>
          <a:off x="0" y="0"/>
          <a:ext cx="5104179" cy="896324"/>
        </a:xfrm>
        <a:prstGeom prst="roundRect">
          <a:avLst>
            <a:gd name="adj" fmla="val 10000"/>
          </a:avLst>
        </a:prstGeom>
        <a:solidFill>
          <a:schemeClr val="bg2">
            <a:lumMod val="5000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100000"/>
            </a:lnSpc>
            <a:spcBef>
              <a:spcPct val="0"/>
            </a:spcBef>
            <a:spcAft>
              <a:spcPct val="35000"/>
            </a:spcAft>
            <a:buNone/>
          </a:pPr>
          <a:r>
            <a:rPr lang="tr-TR" sz="2100" b="0" i="0" kern="1200" baseline="0" dirty="0"/>
            <a:t>Küresel servet artışı</a:t>
          </a:r>
          <a:endParaRPr lang="en-US" sz="2100" kern="1200" dirty="0"/>
        </a:p>
      </dsp:txBody>
      <dsp:txXfrm>
        <a:off x="26252" y="26252"/>
        <a:ext cx="4032105" cy="843820"/>
      </dsp:txXfrm>
    </dsp:sp>
    <dsp:sp modelId="{75FC164E-4940-4AAE-AF77-F0DD513DBC6F}">
      <dsp:nvSpPr>
        <dsp:cNvPr id="0" name=""/>
        <dsp:cNvSpPr/>
      </dsp:nvSpPr>
      <dsp:spPr>
        <a:xfrm>
          <a:off x="381156" y="1020814"/>
          <a:ext cx="5104179" cy="896324"/>
        </a:xfrm>
        <a:prstGeom prst="roundRect">
          <a:avLst>
            <a:gd name="adj" fmla="val 10000"/>
          </a:avLst>
        </a:prstGeom>
        <a:solidFill>
          <a:schemeClr val="bg2">
            <a:lumMod val="5000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100000"/>
            </a:lnSpc>
            <a:spcBef>
              <a:spcPct val="0"/>
            </a:spcBef>
            <a:spcAft>
              <a:spcPct val="35000"/>
            </a:spcAft>
            <a:buNone/>
          </a:pPr>
          <a:r>
            <a:rPr lang="tr-TR" sz="2100" b="0" i="0" kern="1200" baseline="0"/>
            <a:t>Yoksulluğun kalıcılaşması</a:t>
          </a:r>
          <a:endParaRPr lang="en-US" sz="2100" kern="1200"/>
        </a:p>
      </dsp:txBody>
      <dsp:txXfrm>
        <a:off x="407408" y="1047066"/>
        <a:ext cx="4087907" cy="843820"/>
      </dsp:txXfrm>
    </dsp:sp>
    <dsp:sp modelId="{C45DAE0B-5E1F-49B9-AE2D-02C3CA931913}">
      <dsp:nvSpPr>
        <dsp:cNvPr id="0" name=""/>
        <dsp:cNvSpPr/>
      </dsp:nvSpPr>
      <dsp:spPr>
        <a:xfrm>
          <a:off x="762312" y="2041628"/>
          <a:ext cx="5104179" cy="896324"/>
        </a:xfrm>
        <a:prstGeom prst="roundRect">
          <a:avLst>
            <a:gd name="adj" fmla="val 10000"/>
          </a:avLst>
        </a:prstGeom>
        <a:solidFill>
          <a:schemeClr val="bg2">
            <a:lumMod val="5000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100000"/>
            </a:lnSpc>
            <a:spcBef>
              <a:spcPct val="0"/>
            </a:spcBef>
            <a:spcAft>
              <a:spcPct val="35000"/>
            </a:spcAft>
            <a:buNone/>
          </a:pPr>
          <a:r>
            <a:rPr lang="tr-TR" sz="2100" b="0" i="0" kern="1200" baseline="0" dirty="0"/>
            <a:t>OXFAM (2025) bulguları</a:t>
          </a:r>
          <a:endParaRPr lang="en-US" sz="2100" kern="1200" dirty="0"/>
        </a:p>
      </dsp:txBody>
      <dsp:txXfrm>
        <a:off x="788564" y="2067880"/>
        <a:ext cx="4087907" cy="843820"/>
      </dsp:txXfrm>
    </dsp:sp>
    <dsp:sp modelId="{7D9D79DF-6E67-4702-84B4-15DF2859BFD8}">
      <dsp:nvSpPr>
        <dsp:cNvPr id="0" name=""/>
        <dsp:cNvSpPr/>
      </dsp:nvSpPr>
      <dsp:spPr>
        <a:xfrm>
          <a:off x="1143468" y="3062442"/>
          <a:ext cx="5104179" cy="896324"/>
        </a:xfrm>
        <a:prstGeom prst="roundRect">
          <a:avLst>
            <a:gd name="adj" fmla="val 10000"/>
          </a:avLst>
        </a:prstGeom>
        <a:solidFill>
          <a:schemeClr val="bg2">
            <a:lumMod val="5000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100000"/>
            </a:lnSpc>
            <a:spcBef>
              <a:spcPct val="0"/>
            </a:spcBef>
            <a:spcAft>
              <a:spcPct val="35000"/>
            </a:spcAft>
            <a:buNone/>
          </a:pPr>
          <a:r>
            <a:rPr lang="tr-TR" sz="2100" kern="1200" dirty="0"/>
            <a:t>Küresel servetin %45’i nüfusun %1’inin elindedir</a:t>
          </a:r>
        </a:p>
      </dsp:txBody>
      <dsp:txXfrm>
        <a:off x="1169720" y="3088694"/>
        <a:ext cx="4087907" cy="843820"/>
      </dsp:txXfrm>
    </dsp:sp>
    <dsp:sp modelId="{4D10777D-1952-4D2D-8A1E-4FFCA8EFC03D}">
      <dsp:nvSpPr>
        <dsp:cNvPr id="0" name=""/>
        <dsp:cNvSpPr/>
      </dsp:nvSpPr>
      <dsp:spPr>
        <a:xfrm>
          <a:off x="1524624" y="4083256"/>
          <a:ext cx="5104179" cy="896324"/>
        </a:xfrm>
        <a:prstGeom prst="roundRect">
          <a:avLst>
            <a:gd name="adj" fmla="val 10000"/>
          </a:avLst>
        </a:prstGeom>
        <a:solidFill>
          <a:schemeClr val="tx1">
            <a:lumMod val="65000"/>
            <a:lumOff val="3500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100000"/>
            </a:lnSpc>
            <a:spcBef>
              <a:spcPct val="0"/>
            </a:spcBef>
            <a:spcAft>
              <a:spcPct val="35000"/>
            </a:spcAft>
            <a:buNone/>
          </a:pPr>
          <a:r>
            <a:rPr lang="tr-TR" sz="2100" kern="1200" dirty="0"/>
            <a:t>En yoksul %50 toplam gelirin %8–9’unu almaktadır.</a:t>
          </a:r>
        </a:p>
      </dsp:txBody>
      <dsp:txXfrm>
        <a:off x="1550876" y="4109508"/>
        <a:ext cx="4087907" cy="843820"/>
      </dsp:txXfrm>
    </dsp:sp>
    <dsp:sp modelId="{E2F37CED-5FDD-4200-964D-614FB5C26103}">
      <dsp:nvSpPr>
        <dsp:cNvPr id="0" name=""/>
        <dsp:cNvSpPr/>
      </dsp:nvSpPr>
      <dsp:spPr>
        <a:xfrm>
          <a:off x="4521568" y="654814"/>
          <a:ext cx="582610" cy="582610"/>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4652655" y="654814"/>
        <a:ext cx="320436" cy="438414"/>
      </dsp:txXfrm>
    </dsp:sp>
    <dsp:sp modelId="{26BB9874-CCFD-4F32-87BA-149A5776C1A9}">
      <dsp:nvSpPr>
        <dsp:cNvPr id="0" name=""/>
        <dsp:cNvSpPr/>
      </dsp:nvSpPr>
      <dsp:spPr>
        <a:xfrm>
          <a:off x="4902724" y="1675629"/>
          <a:ext cx="582610" cy="582610"/>
        </a:xfrm>
        <a:prstGeom prst="downArrow">
          <a:avLst>
            <a:gd name="adj1" fmla="val 55000"/>
            <a:gd name="adj2" fmla="val 45000"/>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5033811" y="1675629"/>
        <a:ext cx="320436" cy="438414"/>
      </dsp:txXfrm>
    </dsp:sp>
    <dsp:sp modelId="{D30AEFCF-529A-4D6C-A8FD-4B62B31F7A5E}">
      <dsp:nvSpPr>
        <dsp:cNvPr id="0" name=""/>
        <dsp:cNvSpPr/>
      </dsp:nvSpPr>
      <dsp:spPr>
        <a:xfrm>
          <a:off x="5283880" y="2681504"/>
          <a:ext cx="582610" cy="582610"/>
        </a:xfrm>
        <a:prstGeom prst="downArrow">
          <a:avLst>
            <a:gd name="adj1" fmla="val 55000"/>
            <a:gd name="adj2" fmla="val 45000"/>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5414967" y="2681504"/>
        <a:ext cx="320436" cy="438414"/>
      </dsp:txXfrm>
    </dsp:sp>
    <dsp:sp modelId="{761FFD95-BAEB-4823-A8C9-E27A30D23585}">
      <dsp:nvSpPr>
        <dsp:cNvPr id="0" name=""/>
        <dsp:cNvSpPr/>
      </dsp:nvSpPr>
      <dsp:spPr>
        <a:xfrm>
          <a:off x="5665036" y="3712277"/>
          <a:ext cx="582610" cy="582610"/>
        </a:xfrm>
        <a:prstGeom prst="downArrow">
          <a:avLst>
            <a:gd name="adj1" fmla="val 55000"/>
            <a:gd name="adj2" fmla="val 45000"/>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tr-TR" sz="2600" kern="1200"/>
        </a:p>
      </dsp:txBody>
      <dsp:txXfrm>
        <a:off x="5796123" y="3712277"/>
        <a:ext cx="320436" cy="4384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1C4BFD-D97C-41A5-AA41-82932CF32160}">
      <dsp:nvSpPr>
        <dsp:cNvPr id="0" name=""/>
        <dsp:cNvSpPr/>
      </dsp:nvSpPr>
      <dsp:spPr>
        <a:xfrm>
          <a:off x="0" y="781185"/>
          <a:ext cx="6628804" cy="1056509"/>
        </a:xfrm>
        <a:prstGeom prst="roundRect">
          <a:avLst/>
        </a:prstGeom>
        <a:solidFill>
          <a:schemeClr val="tx1">
            <a:lumMod val="65000"/>
            <a:lumOff val="3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tr-TR" sz="4300" kern="1200"/>
            <a:t>Servetin tabana yayılması</a:t>
          </a:r>
          <a:endParaRPr lang="en-US" sz="4300" kern="1200"/>
        </a:p>
      </dsp:txBody>
      <dsp:txXfrm>
        <a:off x="51575" y="832760"/>
        <a:ext cx="6525654" cy="953359"/>
      </dsp:txXfrm>
    </dsp:sp>
    <dsp:sp modelId="{65EAF9F0-4535-4503-92EE-8F36649045C9}">
      <dsp:nvSpPr>
        <dsp:cNvPr id="0" name=""/>
        <dsp:cNvSpPr/>
      </dsp:nvSpPr>
      <dsp:spPr>
        <a:xfrm>
          <a:off x="0" y="1961535"/>
          <a:ext cx="6628804" cy="1056509"/>
        </a:xfrm>
        <a:prstGeom prst="roundRect">
          <a:avLst/>
        </a:prstGeom>
        <a:solidFill>
          <a:schemeClr val="tx1">
            <a:lumMod val="65000"/>
            <a:lumOff val="3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tr-TR" sz="4300" kern="1200"/>
            <a:t>Orta Sandık sistemi</a:t>
          </a:r>
          <a:endParaRPr lang="en-US" sz="4300" kern="1200"/>
        </a:p>
      </dsp:txBody>
      <dsp:txXfrm>
        <a:off x="51575" y="2013110"/>
        <a:ext cx="6525654" cy="953359"/>
      </dsp:txXfrm>
    </dsp:sp>
    <dsp:sp modelId="{6B8E0F7B-E025-4BEA-B657-C3B2FAF85239}">
      <dsp:nvSpPr>
        <dsp:cNvPr id="0" name=""/>
        <dsp:cNvSpPr/>
      </dsp:nvSpPr>
      <dsp:spPr>
        <a:xfrm>
          <a:off x="0" y="3141885"/>
          <a:ext cx="6628804" cy="1056509"/>
        </a:xfrm>
        <a:prstGeom prst="roundRect">
          <a:avLst/>
        </a:prstGeom>
        <a:solidFill>
          <a:schemeClr val="tx1">
            <a:lumMod val="65000"/>
            <a:lumOff val="3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tr-TR" sz="4300" kern="1200"/>
            <a:t>İddihardan kaçınma</a:t>
          </a:r>
          <a:endParaRPr lang="en-US" sz="4300" kern="1200"/>
        </a:p>
      </dsp:txBody>
      <dsp:txXfrm>
        <a:off x="51575" y="3193460"/>
        <a:ext cx="6525654" cy="95335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ADA717-E05C-480E-8A9F-3A4505EFD766}">
      <dsp:nvSpPr>
        <dsp:cNvPr id="0" name=""/>
        <dsp:cNvSpPr/>
      </dsp:nvSpPr>
      <dsp:spPr>
        <a:xfrm>
          <a:off x="0" y="0"/>
          <a:ext cx="8175413" cy="1228044"/>
        </a:xfrm>
        <a:prstGeom prst="roundRect">
          <a:avLst>
            <a:gd name="adj" fmla="val 10000"/>
          </a:avLst>
        </a:prstGeom>
        <a:solidFill>
          <a:schemeClr val="tx1">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tr-TR" sz="3200" kern="1200"/>
            <a:t>Büyük ölçekli işletmelerin piyasa hâkimiyeti</a:t>
          </a:r>
          <a:endParaRPr lang="en-US" sz="3200" kern="1200"/>
        </a:p>
      </dsp:txBody>
      <dsp:txXfrm>
        <a:off x="35968" y="35968"/>
        <a:ext cx="6850257" cy="1156108"/>
      </dsp:txXfrm>
    </dsp:sp>
    <dsp:sp modelId="{20D4B572-E365-44D3-98B5-8FECF0B15244}">
      <dsp:nvSpPr>
        <dsp:cNvPr id="0" name=""/>
        <dsp:cNvSpPr/>
      </dsp:nvSpPr>
      <dsp:spPr>
        <a:xfrm>
          <a:off x="721359" y="1432718"/>
          <a:ext cx="8175413" cy="1228044"/>
        </a:xfrm>
        <a:prstGeom prst="roundRect">
          <a:avLst>
            <a:gd name="adj" fmla="val 10000"/>
          </a:avLst>
        </a:prstGeom>
        <a:solidFill>
          <a:schemeClr val="tx1">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tr-TR" sz="3200" kern="1200"/>
            <a:t>Küçük esnafın tasfiyesi</a:t>
          </a:r>
          <a:endParaRPr lang="en-US" sz="3200" kern="1200"/>
        </a:p>
      </dsp:txBody>
      <dsp:txXfrm>
        <a:off x="757327" y="1468686"/>
        <a:ext cx="6583888" cy="1156108"/>
      </dsp:txXfrm>
    </dsp:sp>
    <dsp:sp modelId="{A67A3B5B-8E12-42CD-BF62-4C77CB3B1D23}">
      <dsp:nvSpPr>
        <dsp:cNvPr id="0" name=""/>
        <dsp:cNvSpPr/>
      </dsp:nvSpPr>
      <dsp:spPr>
        <a:xfrm>
          <a:off x="1442719" y="2865437"/>
          <a:ext cx="8175413" cy="1228044"/>
        </a:xfrm>
        <a:prstGeom prst="roundRect">
          <a:avLst>
            <a:gd name="adj" fmla="val 10000"/>
          </a:avLst>
        </a:prstGeom>
        <a:solidFill>
          <a:schemeClr val="bg2">
            <a:lumMod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tr-TR" sz="3200" kern="1200"/>
            <a:t>Piyasa dengesinin bozulması</a:t>
          </a:r>
          <a:endParaRPr lang="en-US" sz="3200" kern="1200"/>
        </a:p>
      </dsp:txBody>
      <dsp:txXfrm>
        <a:off x="1478687" y="2901405"/>
        <a:ext cx="6583888" cy="1156108"/>
      </dsp:txXfrm>
    </dsp:sp>
    <dsp:sp modelId="{683E988F-062B-4403-9656-8C5E4882B0DC}">
      <dsp:nvSpPr>
        <dsp:cNvPr id="0" name=""/>
        <dsp:cNvSpPr/>
      </dsp:nvSpPr>
      <dsp:spPr>
        <a:xfrm>
          <a:off x="7377184" y="931267"/>
          <a:ext cx="798228" cy="798228"/>
        </a:xfrm>
        <a:prstGeom prst="downArrow">
          <a:avLst>
            <a:gd name="adj1" fmla="val 55000"/>
            <a:gd name="adj2" fmla="val 45000"/>
          </a:avLst>
        </a:prstGeom>
        <a:solidFill>
          <a:schemeClr val="bg2">
            <a:alpha val="9000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556785" y="931267"/>
        <a:ext cx="439026" cy="600667"/>
      </dsp:txXfrm>
    </dsp:sp>
    <dsp:sp modelId="{F06A33C0-27AE-463A-9A29-1C109B3F68A4}">
      <dsp:nvSpPr>
        <dsp:cNvPr id="0" name=""/>
        <dsp:cNvSpPr/>
      </dsp:nvSpPr>
      <dsp:spPr>
        <a:xfrm>
          <a:off x="8098544" y="2355798"/>
          <a:ext cx="798228" cy="798228"/>
        </a:xfrm>
        <a:prstGeom prst="downArrow">
          <a:avLst>
            <a:gd name="adj1" fmla="val 55000"/>
            <a:gd name="adj2" fmla="val 45000"/>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278145" y="2355798"/>
        <a:ext cx="439026" cy="60066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78D041-0848-472C-8B4A-D8C5C78A5FCF}">
      <dsp:nvSpPr>
        <dsp:cNvPr id="0" name=""/>
        <dsp:cNvSpPr/>
      </dsp:nvSpPr>
      <dsp:spPr>
        <a:xfrm>
          <a:off x="563316" y="539241"/>
          <a:ext cx="1749937" cy="1749937"/>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FD4793-C250-48AE-BC8B-5DDCE51791CC}">
      <dsp:nvSpPr>
        <dsp:cNvPr id="0" name=""/>
        <dsp:cNvSpPr/>
      </dsp:nvSpPr>
      <dsp:spPr>
        <a:xfrm>
          <a:off x="936253" y="912178"/>
          <a:ext cx="1004062" cy="10040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3965BF2-7AB7-4468-B0CC-1F855C947F42}">
      <dsp:nvSpPr>
        <dsp:cNvPr id="0" name=""/>
        <dsp:cNvSpPr/>
      </dsp:nvSpPr>
      <dsp:spPr>
        <a:xfrm>
          <a:off x="3910" y="2834241"/>
          <a:ext cx="286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tr-TR" sz="2300" kern="1200"/>
            <a:t>Yapısal işsizlik</a:t>
          </a:r>
          <a:endParaRPr lang="en-US" sz="2300" kern="1200"/>
        </a:p>
      </dsp:txBody>
      <dsp:txXfrm>
        <a:off x="3910" y="2834241"/>
        <a:ext cx="2868750" cy="720000"/>
      </dsp:txXfrm>
    </dsp:sp>
    <dsp:sp modelId="{5B516C0A-9DC7-4284-A2DE-1A6EA0FF16E9}">
      <dsp:nvSpPr>
        <dsp:cNvPr id="0" name=""/>
        <dsp:cNvSpPr/>
      </dsp:nvSpPr>
      <dsp:spPr>
        <a:xfrm>
          <a:off x="3934097" y="539241"/>
          <a:ext cx="1749937" cy="1749937"/>
        </a:xfrm>
        <a:prstGeom prst="ellipse">
          <a:avLst/>
        </a:prstGeom>
        <a:solidFill>
          <a:schemeClr val="accent5">
            <a:hueOff val="-6076075"/>
            <a:satOff val="-413"/>
            <a:lumOff val="981"/>
            <a:alphaOff val="0"/>
          </a:schemeClr>
        </a:solidFill>
        <a:ln>
          <a:noFill/>
        </a:ln>
        <a:effectLst/>
      </dsp:spPr>
      <dsp:style>
        <a:lnRef idx="0">
          <a:scrgbClr r="0" g="0" b="0"/>
        </a:lnRef>
        <a:fillRef idx="1">
          <a:scrgbClr r="0" g="0" b="0"/>
        </a:fillRef>
        <a:effectRef idx="0">
          <a:scrgbClr r="0" g="0" b="0"/>
        </a:effectRef>
        <a:fontRef idx="minor"/>
      </dsp:style>
    </dsp:sp>
    <dsp:sp modelId="{B5FEFDBB-3DE4-4054-8FB3-B8DF520A46C1}">
      <dsp:nvSpPr>
        <dsp:cNvPr id="0" name=""/>
        <dsp:cNvSpPr/>
      </dsp:nvSpPr>
      <dsp:spPr>
        <a:xfrm>
          <a:off x="4307035" y="912178"/>
          <a:ext cx="1004062" cy="10040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FB92B01-CF28-46AD-8F08-E00BC96C8CB7}">
      <dsp:nvSpPr>
        <dsp:cNvPr id="0" name=""/>
        <dsp:cNvSpPr/>
      </dsp:nvSpPr>
      <dsp:spPr>
        <a:xfrm>
          <a:off x="3374691" y="2834241"/>
          <a:ext cx="286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tr-TR" sz="2300" kern="1200"/>
            <a:t>Ücret baskısı</a:t>
          </a:r>
          <a:endParaRPr lang="en-US" sz="2300" kern="1200"/>
        </a:p>
      </dsp:txBody>
      <dsp:txXfrm>
        <a:off x="3374691" y="2834241"/>
        <a:ext cx="2868750" cy="720000"/>
      </dsp:txXfrm>
    </dsp:sp>
    <dsp:sp modelId="{30B917BD-1075-4D93-9790-A8A7B1D1EADF}">
      <dsp:nvSpPr>
        <dsp:cNvPr id="0" name=""/>
        <dsp:cNvSpPr/>
      </dsp:nvSpPr>
      <dsp:spPr>
        <a:xfrm>
          <a:off x="7304879" y="539241"/>
          <a:ext cx="1749937" cy="1749937"/>
        </a:xfrm>
        <a:prstGeom prst="ellipse">
          <a:avLst/>
        </a:prstGeom>
        <a:solidFill>
          <a:schemeClr val="accent5">
            <a:hueOff val="-12152150"/>
            <a:satOff val="-826"/>
            <a:lumOff val="1961"/>
            <a:alphaOff val="0"/>
          </a:schemeClr>
        </a:solidFill>
        <a:ln>
          <a:noFill/>
        </a:ln>
        <a:effectLst/>
      </dsp:spPr>
      <dsp:style>
        <a:lnRef idx="0">
          <a:scrgbClr r="0" g="0" b="0"/>
        </a:lnRef>
        <a:fillRef idx="1">
          <a:scrgbClr r="0" g="0" b="0"/>
        </a:fillRef>
        <a:effectRef idx="0">
          <a:scrgbClr r="0" g="0" b="0"/>
        </a:effectRef>
        <a:fontRef idx="minor"/>
      </dsp:style>
    </dsp:sp>
    <dsp:sp modelId="{52842DB3-785F-486A-9743-0254746BA833}">
      <dsp:nvSpPr>
        <dsp:cNvPr id="0" name=""/>
        <dsp:cNvSpPr/>
      </dsp:nvSpPr>
      <dsp:spPr>
        <a:xfrm>
          <a:off x="7677816" y="912178"/>
          <a:ext cx="1004062" cy="100406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BC895E6-C46A-4059-9B67-215240233AFE}">
      <dsp:nvSpPr>
        <dsp:cNvPr id="0" name=""/>
        <dsp:cNvSpPr/>
      </dsp:nvSpPr>
      <dsp:spPr>
        <a:xfrm>
          <a:off x="6745472" y="2834241"/>
          <a:ext cx="286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tr-TR" sz="2300" kern="1200"/>
            <a:t>Sosyal ve insani boyut</a:t>
          </a:r>
          <a:endParaRPr lang="en-US" sz="2300" kern="1200"/>
        </a:p>
      </dsp:txBody>
      <dsp:txXfrm>
        <a:off x="6745472" y="2834241"/>
        <a:ext cx="286875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AFD14B-3147-4EF1-B115-B43C73AF3C4C}" type="datetimeFigureOut">
              <a:rPr lang="tr-TR" smtClean="0"/>
              <a:t>8.01.2026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A724A2-1A09-4E65-BE57-553FC4B2163B}" type="slidenum">
              <a:rPr lang="tr-TR" smtClean="0"/>
              <a:t>‹#›</a:t>
            </a:fld>
            <a:endParaRPr lang="tr-TR"/>
          </a:p>
        </p:txBody>
      </p:sp>
    </p:spTree>
    <p:extLst>
      <p:ext uri="{BB962C8B-B14F-4D97-AF65-F5344CB8AC3E}">
        <p14:creationId xmlns:p14="http://schemas.microsoft.com/office/powerpoint/2010/main" val="2972786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Günümüzde küresel ölçekte üretim hacmi ve toplam gelir artış göstermesine rağmen, gelir dağılımı adaletsizliği, işsizlik, yoksulluk, yolsuzluk ve aşırı tüketim gibi temel iktisadi sorunların giderek derinleştiğini görmekteyiz. Bu durum, yalnızca nicel büyümeye odaklanan mevcut iktisadi yaklaşımların, toplumsal refahı sağlamada yetersiz kaldığını ortaya koymaktadır. Bu bağlamda, ahlaki temelli alternatif iktisadi sistemlere olan ilgi giderek artmaktadır.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2</a:t>
            </a:fld>
            <a:endParaRPr lang="tr-TR"/>
          </a:p>
        </p:txBody>
      </p:sp>
    </p:spTree>
    <p:extLst>
      <p:ext uri="{BB962C8B-B14F-4D97-AF65-F5344CB8AC3E}">
        <p14:creationId xmlns:p14="http://schemas.microsoft.com/office/powerpoint/2010/main" val="3656053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Günümüzde haksız rekabetin en belirgin biçimi, büyük ölçekli işletmelerin ve zincir yapıların piyasada hâkim konuma gelmesidir. Bu durum, küçük ve orta ölçekli işletmelerin piyasadan çekilmesine neden olmakta ve rekabetçi piyasa yapısını zayıflatmaktadır. Sonuç olarak piyasa dengesi bozulmakta ve gelir dağılımı olumsuz etkilenmektedir.</a:t>
            </a:r>
          </a:p>
        </p:txBody>
      </p:sp>
      <p:sp>
        <p:nvSpPr>
          <p:cNvPr id="4" name="Slayt Numarası Yer Tutucusu 3"/>
          <p:cNvSpPr>
            <a:spLocks noGrp="1"/>
          </p:cNvSpPr>
          <p:nvPr>
            <p:ph type="sldNum" sz="quarter" idx="5"/>
          </p:nvPr>
        </p:nvSpPr>
        <p:spPr/>
        <p:txBody>
          <a:bodyPr/>
          <a:lstStyle/>
          <a:p>
            <a:fld id="{37A724A2-1A09-4E65-BE57-553FC4B2163B}" type="slidenum">
              <a:rPr lang="tr-TR" smtClean="0"/>
              <a:t>11</a:t>
            </a:fld>
            <a:endParaRPr lang="tr-TR"/>
          </a:p>
        </p:txBody>
      </p:sp>
    </p:spTree>
    <p:extLst>
      <p:ext uri="{BB962C8B-B14F-4D97-AF65-F5344CB8AC3E}">
        <p14:creationId xmlns:p14="http://schemas.microsoft.com/office/powerpoint/2010/main" val="16103250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Ahilik sisteminde rekabet, yıkıcı bir unsur olarak değil, adil ve denetimli bir süreç olarak ele alınmaktadır. Esnaflar arası dayanışma teşvik edilmekte, tekelleşmeye izin verilmemektedir. Buradaki temel amaç, tek bir işletmenin aşırı kâr elde etmesi değil, daha geniş bir kesimin üretim ve istihdam sürecine katılmasıdır.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12</a:t>
            </a:fld>
            <a:endParaRPr lang="tr-TR"/>
          </a:p>
        </p:txBody>
      </p:sp>
    </p:spTree>
    <p:extLst>
      <p:ext uri="{BB962C8B-B14F-4D97-AF65-F5344CB8AC3E}">
        <p14:creationId xmlns:p14="http://schemas.microsoft.com/office/powerpoint/2010/main" val="2609758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İşsizlik, yalnızca iktisadi değil, aynı zamanda sosyal ve insani bir sorundur. Günümüzde neoliberal politikalar çerçevesinde ücretlerin baskı altına alınması ve esnek çalışma biçimlerinin yaygınlaşması, işsizliği kalıcı hale getirmektedir. Bu durum, emek piyasasında ciddi eşitsizlikler yaratmaktadır. İşsizliğin temel nedenlerinden biri mesleki uyumsuzluktur. Ahilikte usta-çırak sistemi, mesleki beceri kazandırarak sürekli istihdamı desteklemektedir.</a:t>
            </a:r>
          </a:p>
          <a:p>
            <a:endParaRPr lang="tr-TR" dirty="0"/>
          </a:p>
        </p:txBody>
      </p:sp>
      <p:sp>
        <p:nvSpPr>
          <p:cNvPr id="4" name="Slayt Numarası Yer Tutucusu 3"/>
          <p:cNvSpPr>
            <a:spLocks noGrp="1"/>
          </p:cNvSpPr>
          <p:nvPr>
            <p:ph type="sldNum" sz="quarter" idx="5"/>
          </p:nvPr>
        </p:nvSpPr>
        <p:spPr/>
        <p:txBody>
          <a:bodyPr/>
          <a:lstStyle/>
          <a:p>
            <a:fld id="{37A724A2-1A09-4E65-BE57-553FC4B2163B}" type="slidenum">
              <a:rPr lang="tr-TR" smtClean="0"/>
              <a:t>13</a:t>
            </a:fld>
            <a:endParaRPr lang="tr-TR"/>
          </a:p>
        </p:txBody>
      </p:sp>
    </p:spTree>
    <p:extLst>
      <p:ext uri="{BB962C8B-B14F-4D97-AF65-F5344CB8AC3E}">
        <p14:creationId xmlns:p14="http://schemas.microsoft.com/office/powerpoint/2010/main" val="24229350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Genç işsizliğin daha yüksek olması yapısal bir soruna işaret etmektedir.</a:t>
            </a:r>
            <a:br>
              <a:rPr lang="tr-TR" dirty="0"/>
            </a:br>
            <a:r>
              <a:rPr lang="tr-TR" dirty="0"/>
              <a:t>Ahilikte usta-çırak sistemi mesleki beceri kazandırarak bu soruna çözüm üretmektedir.</a:t>
            </a:r>
          </a:p>
        </p:txBody>
      </p:sp>
      <p:sp>
        <p:nvSpPr>
          <p:cNvPr id="4" name="Slayt Numarası Yer Tutucusu 3"/>
          <p:cNvSpPr>
            <a:spLocks noGrp="1"/>
          </p:cNvSpPr>
          <p:nvPr>
            <p:ph type="sldNum" sz="quarter" idx="5"/>
          </p:nvPr>
        </p:nvSpPr>
        <p:spPr/>
        <p:txBody>
          <a:bodyPr/>
          <a:lstStyle/>
          <a:p>
            <a:fld id="{37A724A2-1A09-4E65-BE57-553FC4B2163B}" type="slidenum">
              <a:rPr lang="tr-TR" smtClean="0"/>
              <a:t>14</a:t>
            </a:fld>
            <a:endParaRPr lang="tr-TR"/>
          </a:p>
        </p:txBody>
      </p:sp>
    </p:spTree>
    <p:extLst>
      <p:ext uri="{BB962C8B-B14F-4D97-AF65-F5344CB8AC3E}">
        <p14:creationId xmlns:p14="http://schemas.microsoft.com/office/powerpoint/2010/main" val="33947004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Ahilik anlayışında her bireyin mutlaka bir meslek sahibi olması ve üretime katılması temel bir ilkedir. İş bölümü ve uzmanlaşma teşvik edilerek hem verimlilik artırılmakta hem de istihdamın sürekliliği sağlanmaktadır. Bu yönüyle Ahilik, işsizliğe karşı önleyici bir mekanizma sunmaktadır.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15</a:t>
            </a:fld>
            <a:endParaRPr lang="tr-TR"/>
          </a:p>
        </p:txBody>
      </p:sp>
    </p:spTree>
    <p:extLst>
      <p:ext uri="{BB962C8B-B14F-4D97-AF65-F5344CB8AC3E}">
        <p14:creationId xmlns:p14="http://schemas.microsoft.com/office/powerpoint/2010/main" val="20231787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Yolsuzluk ve kayıt dışı ekonomi, kamu kaynaklarının etkin kullanılmasını engelleyen ve gelir dağılımını bozan önemli sorunlardır. Yolsuzluk Algı Endeksi verileri, birçok ülkede bu sorunun devam ettiğini göstermektedir. Yolsuzluk aynı zamanda toplum için gizli bir vergi niteliği taşımaktadır.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16</a:t>
            </a:fld>
            <a:endParaRPr lang="tr-TR"/>
          </a:p>
        </p:txBody>
      </p:sp>
    </p:spTree>
    <p:extLst>
      <p:ext uri="{BB962C8B-B14F-4D97-AF65-F5344CB8AC3E}">
        <p14:creationId xmlns:p14="http://schemas.microsoft.com/office/powerpoint/2010/main" val="34981961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a:t>Transparency</a:t>
            </a:r>
            <a:r>
              <a:rPr lang="tr-TR" dirty="0"/>
              <a:t> International verilerine göre birçok ülkede Yolsuzluk Algı Endeksi dünya ortalamasının altındadır.</a:t>
            </a:r>
            <a:br>
              <a:rPr lang="tr-TR" dirty="0"/>
            </a:br>
            <a:r>
              <a:rPr lang="tr-TR" dirty="0"/>
              <a:t>Ahilik sisteminde dürüstlük ve içsel ahlaki denetim ilkesi, ekonomik güveni güçlendirerek yolsuzluğun azaltılmasına yönelik normatif bir çözüm sunmaktadır.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17</a:t>
            </a:fld>
            <a:endParaRPr lang="tr-TR"/>
          </a:p>
        </p:txBody>
      </p:sp>
    </p:spTree>
    <p:extLst>
      <p:ext uri="{BB962C8B-B14F-4D97-AF65-F5344CB8AC3E}">
        <p14:creationId xmlns:p14="http://schemas.microsoft.com/office/powerpoint/2010/main" val="4010021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Ahilik sisteminde ahlak ve denetim merkezi bir konumdadır. Üretim ve ticaret süreçleri sıkı bir iç denetime tabidir. Hileli üretim yapan esnaflar toplum önünde teşhir edilerek caydırıcılık sağlanmıştır. Bu yapı, yolsuzluk ve kayıt dışı faaliyetlerin önüne geçmeyi amaçlamaktadır.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18</a:t>
            </a:fld>
            <a:endParaRPr lang="tr-TR"/>
          </a:p>
        </p:txBody>
      </p:sp>
    </p:spTree>
    <p:extLst>
      <p:ext uri="{BB962C8B-B14F-4D97-AF65-F5344CB8AC3E}">
        <p14:creationId xmlns:p14="http://schemas.microsoft.com/office/powerpoint/2010/main" val="16575705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Günümüz tüketim kültürü, reklamlar aracılığıyla suni ihtiyaçlar oluşturarak bireyleri aşırı tüketime yönlendirmektedir. Bu durum, hem ekonomik kaynakların israfına hem de çevresel tahribata yol açmaktadır. Aşırı tüketim, sürdürülebilir kalkınma açısından ciddi bir tehdit oluşturmaktadır.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19</a:t>
            </a:fld>
            <a:endParaRPr lang="tr-TR"/>
          </a:p>
        </p:txBody>
      </p:sp>
    </p:spTree>
    <p:extLst>
      <p:ext uri="{BB962C8B-B14F-4D97-AF65-F5344CB8AC3E}">
        <p14:creationId xmlns:p14="http://schemas.microsoft.com/office/powerpoint/2010/main" val="41207880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Suni ihtiyaçlar tüketimi artırmakta, bu durum kaynak israfına ve çevresel tahribata yol açmaktadır.</a:t>
            </a:r>
            <a:br>
              <a:rPr lang="tr-TR" dirty="0"/>
            </a:br>
            <a:r>
              <a:rPr lang="tr-TR" dirty="0"/>
              <a:t>Ahilikte kanaat ve ölçülülük ilkesi, ihtiyaç temelli tüketimi esas alarak bu sürecin önüne geçmeyi amaçlamaktadır.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20</a:t>
            </a:fld>
            <a:endParaRPr lang="tr-TR"/>
          </a:p>
        </p:txBody>
      </p:sp>
    </p:spTree>
    <p:extLst>
      <p:ext uri="{BB962C8B-B14F-4D97-AF65-F5344CB8AC3E}">
        <p14:creationId xmlns:p14="http://schemas.microsoft.com/office/powerpoint/2010/main" val="1387284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Bu çalışma, söz konusu sorunları yalnızca kavramsal değil, güncel veriler ışığında değerlendirmektedir.</a:t>
            </a:r>
          </a:p>
        </p:txBody>
      </p:sp>
      <p:sp>
        <p:nvSpPr>
          <p:cNvPr id="4" name="Slayt Numarası Yer Tutucusu 3"/>
          <p:cNvSpPr>
            <a:spLocks noGrp="1"/>
          </p:cNvSpPr>
          <p:nvPr>
            <p:ph type="sldNum" sz="quarter" idx="5"/>
          </p:nvPr>
        </p:nvSpPr>
        <p:spPr/>
        <p:txBody>
          <a:bodyPr/>
          <a:lstStyle/>
          <a:p>
            <a:fld id="{37A724A2-1A09-4E65-BE57-553FC4B2163B}" type="slidenum">
              <a:rPr lang="tr-TR" smtClean="0"/>
              <a:t>3</a:t>
            </a:fld>
            <a:endParaRPr lang="tr-TR"/>
          </a:p>
        </p:txBody>
      </p:sp>
    </p:spTree>
    <p:extLst>
      <p:ext uri="{BB962C8B-B14F-4D97-AF65-F5344CB8AC3E}">
        <p14:creationId xmlns:p14="http://schemas.microsoft.com/office/powerpoint/2010/main" val="26112897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Ahilik anlayışında tüketim, ihtiyaçlarla sınırlı tutulmuş; ihtiras ve gösterişe dayalı tüketim hoş karşılanmamıştır. Üretimde aktif ve çalışkan olunması teşvik edilirken, tüketimde ölçülülük ve kanaatkârlık esas alınmıştır. Bu yaklaşım, hem bireysel hem de toplumsal refahı korumayı amaçlamaktadır.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21</a:t>
            </a:fld>
            <a:endParaRPr lang="tr-TR"/>
          </a:p>
        </p:txBody>
      </p:sp>
    </p:spTree>
    <p:extLst>
      <p:ext uri="{BB962C8B-B14F-4D97-AF65-F5344CB8AC3E}">
        <p14:creationId xmlns:p14="http://schemas.microsoft.com/office/powerpoint/2010/main" val="6870385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Genel olarak değerlendirildiğinde Ahilik sistemi, iktisadi faaliyetleri yalnızca piyasa mekanizmasına bırakmayan, ahlaki ve toplumsal değerlerle bütünleştiren bir model sunmaktadır. Gelir dağılımı, işsizlik, yolsuzluk ve aşırı tüketim gibi sorunlara normatif çözümler getirmesi bakımından günümüz için önemli çıkarımlar içermektedir.</a:t>
            </a:r>
          </a:p>
        </p:txBody>
      </p:sp>
      <p:sp>
        <p:nvSpPr>
          <p:cNvPr id="4" name="Slayt Numarası Yer Tutucusu 3"/>
          <p:cNvSpPr>
            <a:spLocks noGrp="1"/>
          </p:cNvSpPr>
          <p:nvPr>
            <p:ph type="sldNum" sz="quarter" idx="5"/>
          </p:nvPr>
        </p:nvSpPr>
        <p:spPr/>
        <p:txBody>
          <a:bodyPr/>
          <a:lstStyle/>
          <a:p>
            <a:fld id="{37A724A2-1A09-4E65-BE57-553FC4B2163B}" type="slidenum">
              <a:rPr lang="tr-TR" smtClean="0"/>
              <a:t>23</a:t>
            </a:fld>
            <a:endParaRPr lang="tr-TR"/>
          </a:p>
        </p:txBody>
      </p:sp>
    </p:spTree>
    <p:extLst>
      <p:ext uri="{BB962C8B-B14F-4D97-AF65-F5344CB8AC3E}">
        <p14:creationId xmlns:p14="http://schemas.microsoft.com/office/powerpoint/2010/main" val="42568886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Sonuç olarak bu çalışma, Ahilik sistemini tarihsel bir yapı olmanın ötesinde ele alarak, güncel iktisadi sorunlara yönelik alternatif bir iktisadi yaklaşım olarak değerlendirmektedir. Etik temelli bu yaklaşımın, politika yapıcılar ve akademik literatür için önemli katkılar sunduğu düşünülmektedir.</a:t>
            </a:r>
          </a:p>
        </p:txBody>
      </p:sp>
      <p:sp>
        <p:nvSpPr>
          <p:cNvPr id="4" name="Slayt Numarası Yer Tutucusu 3"/>
          <p:cNvSpPr>
            <a:spLocks noGrp="1"/>
          </p:cNvSpPr>
          <p:nvPr>
            <p:ph type="sldNum" sz="quarter" idx="5"/>
          </p:nvPr>
        </p:nvSpPr>
        <p:spPr/>
        <p:txBody>
          <a:bodyPr/>
          <a:lstStyle/>
          <a:p>
            <a:fld id="{37A724A2-1A09-4E65-BE57-553FC4B2163B}" type="slidenum">
              <a:rPr lang="tr-TR" smtClean="0"/>
              <a:t>24</a:t>
            </a:fld>
            <a:endParaRPr lang="tr-TR"/>
          </a:p>
        </p:txBody>
      </p:sp>
    </p:spTree>
    <p:extLst>
      <p:ext uri="{BB962C8B-B14F-4D97-AF65-F5344CB8AC3E}">
        <p14:creationId xmlns:p14="http://schemas.microsoft.com/office/powerpoint/2010/main" val="2029860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Çalışmanın çıkış noktasını, ekonomik büyüme ile toplumsal refah arasındaki kopukluk oluşturmaktadır. Bugün birçok ülkede büyüme gerçekleşmesine rağmen gelir dağılımı düzelmemekte, işsizlik ve yoksulluk kalıcı hale gelmekte, tekelleşme ve yolsuzluk yaygınlaşmaktadır. Bu tablo, iktisadi sorunların yalnızca teknik değil, aynı zamanda ahlaki bir boyutu olduğunu da göstermektedir.</a:t>
            </a:r>
          </a:p>
        </p:txBody>
      </p:sp>
      <p:sp>
        <p:nvSpPr>
          <p:cNvPr id="4" name="Slayt Numarası Yer Tutucusu 3"/>
          <p:cNvSpPr>
            <a:spLocks noGrp="1"/>
          </p:cNvSpPr>
          <p:nvPr>
            <p:ph type="sldNum" sz="quarter" idx="5"/>
          </p:nvPr>
        </p:nvSpPr>
        <p:spPr/>
        <p:txBody>
          <a:bodyPr/>
          <a:lstStyle/>
          <a:p>
            <a:fld id="{37A724A2-1A09-4E65-BE57-553FC4B2163B}" type="slidenum">
              <a:rPr lang="tr-TR" smtClean="0"/>
              <a:t>4</a:t>
            </a:fld>
            <a:endParaRPr lang="tr-TR"/>
          </a:p>
        </p:txBody>
      </p:sp>
    </p:spTree>
    <p:extLst>
      <p:ext uri="{BB962C8B-B14F-4D97-AF65-F5344CB8AC3E}">
        <p14:creationId xmlns:p14="http://schemas.microsoft.com/office/powerpoint/2010/main" val="36917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Çalışmada yöntem olarak nitel bir yaklaşım benimsenmiştir. Ahilik sistemiyle ilgili literatür taraması yapılmış, elde edilen bilgiler güncel iktisadi sorunlar çerçevesinde kavramsal ve analitik olarak değerlendirilmiştir. Ayrıca OXFAM raporları ve Yolsuzluk Algı Endeksi gibi güncel verilerden yararlanılmıştır.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5</a:t>
            </a:fld>
            <a:endParaRPr lang="tr-TR"/>
          </a:p>
        </p:txBody>
      </p:sp>
    </p:spTree>
    <p:extLst>
      <p:ext uri="{BB962C8B-B14F-4D97-AF65-F5344CB8AC3E}">
        <p14:creationId xmlns:p14="http://schemas.microsoft.com/office/powerpoint/2010/main" val="2717480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Ahilik sistemi, iktisadi faaliyetleri ahlaki ilkeler çerçevesinde düzenleyen bir yapıdır. Üretim, tüketim ve paylaşım arasında dengeyi esas alır. Kâr maksimizasyonu yerine toplumsal faydayı önceleyen bu sistem, bireyin ekonomik faaliyetlerini toplumun genel refahı ile uyumlu hale getirmeyi amaçlamaktadır.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6</a:t>
            </a:fld>
            <a:endParaRPr lang="tr-TR"/>
          </a:p>
        </p:txBody>
      </p:sp>
    </p:spTree>
    <p:extLst>
      <p:ext uri="{BB962C8B-B14F-4D97-AF65-F5344CB8AC3E}">
        <p14:creationId xmlns:p14="http://schemas.microsoft.com/office/powerpoint/2010/main" val="879095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Ahilik sisteminin temelinde kanaatkârlık, yardımlaşma, iç denetim ve adil rekabet anlayışı yer almaktadır. Servetin belli ellerde toplanması yerine paylaşılması, haksız kazancın ve tekelleşmenin önlenmesi bu sistemin temel hedefleri arasındadır.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7</a:t>
            </a:fld>
            <a:endParaRPr lang="tr-TR"/>
          </a:p>
        </p:txBody>
      </p:sp>
    </p:spTree>
    <p:extLst>
      <p:ext uri="{BB962C8B-B14F-4D97-AF65-F5344CB8AC3E}">
        <p14:creationId xmlns:p14="http://schemas.microsoft.com/office/powerpoint/2010/main" val="3550499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a:t>OXFAM’ın</a:t>
            </a:r>
            <a:r>
              <a:rPr lang="tr-TR" dirty="0"/>
              <a:t> 2025 raporuna göre küresel servet artmasına rağmen yoksulluk oranlarında anlamlı bir azalma görülmemektedir. Bu durum, mevcut ekonomik sistemlerin gelir dağılımını iyileştirmede yetersiz kaldığını göstermektedir. Bu veriler, gelir artışının toplumsal refaha adil biçimde yansımadığını göstermektedir. Ahilikte paylaşım ve sosyal denge ilkesi, servet yoğunlaşmasını sınırlandırmayı amaçlayarak bu soruna normatif bir çözüm sunmaktadır.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8</a:t>
            </a:fld>
            <a:endParaRPr lang="tr-TR"/>
          </a:p>
        </p:txBody>
      </p:sp>
    </p:spTree>
    <p:extLst>
      <p:ext uri="{BB962C8B-B14F-4D97-AF65-F5344CB8AC3E}">
        <p14:creationId xmlns:p14="http://schemas.microsoft.com/office/powerpoint/2010/main" val="766467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Bu grafik, küresel servetin küçük bir kesimde yoğunlaştığını göstermektedir.</a:t>
            </a:r>
            <a:br>
              <a:rPr lang="tr-TR" dirty="0"/>
            </a:br>
            <a:r>
              <a:rPr lang="tr-TR" dirty="0"/>
              <a:t>Ahilikte paylaşım ve sosyal denge ilkesi, bu yoğunlaşmayı sınırlandırmayı amaçlayarak gelir dağılımı bozukluğuna çözüm sunmaktadır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9</a:t>
            </a:fld>
            <a:endParaRPr lang="tr-TR"/>
          </a:p>
        </p:txBody>
      </p:sp>
    </p:spTree>
    <p:extLst>
      <p:ext uri="{BB962C8B-B14F-4D97-AF65-F5344CB8AC3E}">
        <p14:creationId xmlns:p14="http://schemas.microsoft.com/office/powerpoint/2010/main" val="3394890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Ahilik anlayışında servetin atıl tutulması hoş karşılanmamış, ihtiyaç fazlasının yatırıma veya yardımlaşmaya yönlendirilmesi teşvik edilmiştir. Bu yönüyle Ahilik, gelir dağılımında dengeyi sağlamayı amaçlayan bir sistem olarak öne çıkmaktadır.</a:t>
            </a:r>
          </a:p>
        </p:txBody>
      </p:sp>
      <p:sp>
        <p:nvSpPr>
          <p:cNvPr id="4" name="Slayt Numarası Yer Tutucusu 3"/>
          <p:cNvSpPr>
            <a:spLocks noGrp="1"/>
          </p:cNvSpPr>
          <p:nvPr>
            <p:ph type="sldNum" sz="quarter" idx="5"/>
          </p:nvPr>
        </p:nvSpPr>
        <p:spPr/>
        <p:txBody>
          <a:bodyPr/>
          <a:lstStyle/>
          <a:p>
            <a:fld id="{37A724A2-1A09-4E65-BE57-553FC4B2163B}" type="slidenum">
              <a:rPr lang="tr-TR" smtClean="0"/>
              <a:t>10</a:t>
            </a:fld>
            <a:endParaRPr lang="tr-TR"/>
          </a:p>
        </p:txBody>
      </p:sp>
    </p:spTree>
    <p:extLst>
      <p:ext uri="{BB962C8B-B14F-4D97-AF65-F5344CB8AC3E}">
        <p14:creationId xmlns:p14="http://schemas.microsoft.com/office/powerpoint/2010/main" val="2604788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132BC6-199B-B816-49C1-F9A6D5DF906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C6B471FB-E3E3-89BE-387A-DF0018C1C0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6135009-DB74-AD6F-B44D-FA12D5847F21}"/>
              </a:ext>
            </a:extLst>
          </p:cNvPr>
          <p:cNvSpPr>
            <a:spLocks noGrp="1"/>
          </p:cNvSpPr>
          <p:nvPr>
            <p:ph type="dt" sz="half" idx="10"/>
          </p:nvPr>
        </p:nvSpPr>
        <p:spPr/>
        <p:txBody>
          <a:bodyPr/>
          <a:lstStyle/>
          <a:p>
            <a:fld id="{7E5BDE1C-EAAA-4CC8-93E0-B668E0EA21FF}" type="datetimeFigureOut">
              <a:rPr lang="tr-TR" smtClean="0"/>
              <a:t>8.01.2026</a:t>
            </a:fld>
            <a:endParaRPr lang="tr-TR"/>
          </a:p>
        </p:txBody>
      </p:sp>
      <p:sp>
        <p:nvSpPr>
          <p:cNvPr id="5" name="Alt Bilgi Yer Tutucusu 4">
            <a:extLst>
              <a:ext uri="{FF2B5EF4-FFF2-40B4-BE49-F238E27FC236}">
                <a16:creationId xmlns:a16="http://schemas.microsoft.com/office/drawing/2014/main" id="{92BDD0E8-BD85-4888-71CA-19AA3EE6798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3846A60-366D-AD7B-6344-3AE3637B8C4F}"/>
              </a:ext>
            </a:extLst>
          </p:cNvPr>
          <p:cNvSpPr>
            <a:spLocks noGrp="1"/>
          </p:cNvSpPr>
          <p:nvPr>
            <p:ph type="sldNum" sz="quarter" idx="12"/>
          </p:nvPr>
        </p:nvSpPr>
        <p:spPr/>
        <p:txBody>
          <a:bodyPr/>
          <a:lstStyle/>
          <a:p>
            <a:fld id="{C366EDF8-0F0D-49EB-B00B-2CBE507555FB}" type="slidenum">
              <a:rPr lang="tr-TR" smtClean="0"/>
              <a:t>‹#›</a:t>
            </a:fld>
            <a:endParaRPr lang="tr-TR"/>
          </a:p>
        </p:txBody>
      </p:sp>
    </p:spTree>
    <p:extLst>
      <p:ext uri="{BB962C8B-B14F-4D97-AF65-F5344CB8AC3E}">
        <p14:creationId xmlns:p14="http://schemas.microsoft.com/office/powerpoint/2010/main" val="171176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BB9B4C-9D84-1F79-C64B-0B94F1A24DF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FA526F3-75F6-B560-1D8C-11C3D89810C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400B613-31F0-D42E-6C8D-6BAAA90C018B}"/>
              </a:ext>
            </a:extLst>
          </p:cNvPr>
          <p:cNvSpPr>
            <a:spLocks noGrp="1"/>
          </p:cNvSpPr>
          <p:nvPr>
            <p:ph type="dt" sz="half" idx="10"/>
          </p:nvPr>
        </p:nvSpPr>
        <p:spPr/>
        <p:txBody>
          <a:bodyPr/>
          <a:lstStyle/>
          <a:p>
            <a:fld id="{7E5BDE1C-EAAA-4CC8-93E0-B668E0EA21FF}" type="datetimeFigureOut">
              <a:rPr lang="tr-TR" smtClean="0"/>
              <a:t>8.01.2026</a:t>
            </a:fld>
            <a:endParaRPr lang="tr-TR"/>
          </a:p>
        </p:txBody>
      </p:sp>
      <p:sp>
        <p:nvSpPr>
          <p:cNvPr id="5" name="Alt Bilgi Yer Tutucusu 4">
            <a:extLst>
              <a:ext uri="{FF2B5EF4-FFF2-40B4-BE49-F238E27FC236}">
                <a16:creationId xmlns:a16="http://schemas.microsoft.com/office/drawing/2014/main" id="{2FBADC34-3718-2959-C4EF-982E1345254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A809C1A-9FD2-C3E4-4C9B-036604A7AA8A}"/>
              </a:ext>
            </a:extLst>
          </p:cNvPr>
          <p:cNvSpPr>
            <a:spLocks noGrp="1"/>
          </p:cNvSpPr>
          <p:nvPr>
            <p:ph type="sldNum" sz="quarter" idx="12"/>
          </p:nvPr>
        </p:nvSpPr>
        <p:spPr/>
        <p:txBody>
          <a:bodyPr/>
          <a:lstStyle/>
          <a:p>
            <a:fld id="{C366EDF8-0F0D-49EB-B00B-2CBE507555FB}" type="slidenum">
              <a:rPr lang="tr-TR" smtClean="0"/>
              <a:t>‹#›</a:t>
            </a:fld>
            <a:endParaRPr lang="tr-TR"/>
          </a:p>
        </p:txBody>
      </p:sp>
    </p:spTree>
    <p:extLst>
      <p:ext uri="{BB962C8B-B14F-4D97-AF65-F5344CB8AC3E}">
        <p14:creationId xmlns:p14="http://schemas.microsoft.com/office/powerpoint/2010/main" val="841263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BA6273F-32CD-26F7-1973-D5F297FCF42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3830B90-B5CE-0E48-4E84-2937AE25DF4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52179CF-D8E8-E845-8DD1-D9D8AD4D26E8}"/>
              </a:ext>
            </a:extLst>
          </p:cNvPr>
          <p:cNvSpPr>
            <a:spLocks noGrp="1"/>
          </p:cNvSpPr>
          <p:nvPr>
            <p:ph type="dt" sz="half" idx="10"/>
          </p:nvPr>
        </p:nvSpPr>
        <p:spPr/>
        <p:txBody>
          <a:bodyPr/>
          <a:lstStyle/>
          <a:p>
            <a:fld id="{7E5BDE1C-EAAA-4CC8-93E0-B668E0EA21FF}" type="datetimeFigureOut">
              <a:rPr lang="tr-TR" smtClean="0"/>
              <a:t>8.01.2026</a:t>
            </a:fld>
            <a:endParaRPr lang="tr-TR"/>
          </a:p>
        </p:txBody>
      </p:sp>
      <p:sp>
        <p:nvSpPr>
          <p:cNvPr id="5" name="Alt Bilgi Yer Tutucusu 4">
            <a:extLst>
              <a:ext uri="{FF2B5EF4-FFF2-40B4-BE49-F238E27FC236}">
                <a16:creationId xmlns:a16="http://schemas.microsoft.com/office/drawing/2014/main" id="{2E29F4E6-8D44-F4C2-3A1D-BBAE598D15B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E453305-8B90-D1F3-6A5F-DC10EF1A8A7E}"/>
              </a:ext>
            </a:extLst>
          </p:cNvPr>
          <p:cNvSpPr>
            <a:spLocks noGrp="1"/>
          </p:cNvSpPr>
          <p:nvPr>
            <p:ph type="sldNum" sz="quarter" idx="12"/>
          </p:nvPr>
        </p:nvSpPr>
        <p:spPr/>
        <p:txBody>
          <a:bodyPr/>
          <a:lstStyle/>
          <a:p>
            <a:fld id="{C366EDF8-0F0D-49EB-B00B-2CBE507555FB}" type="slidenum">
              <a:rPr lang="tr-TR" smtClean="0"/>
              <a:t>‹#›</a:t>
            </a:fld>
            <a:endParaRPr lang="tr-TR"/>
          </a:p>
        </p:txBody>
      </p:sp>
    </p:spTree>
    <p:extLst>
      <p:ext uri="{BB962C8B-B14F-4D97-AF65-F5344CB8AC3E}">
        <p14:creationId xmlns:p14="http://schemas.microsoft.com/office/powerpoint/2010/main" val="2417308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7AED1E-DF53-2821-3B3A-ADD49FDF8D1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2A1616A-76E9-C0EE-8986-F7DB6C80D04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E8BE76-DB45-9234-0BB4-37B64D2C3073}"/>
              </a:ext>
            </a:extLst>
          </p:cNvPr>
          <p:cNvSpPr>
            <a:spLocks noGrp="1"/>
          </p:cNvSpPr>
          <p:nvPr>
            <p:ph type="dt" sz="half" idx="10"/>
          </p:nvPr>
        </p:nvSpPr>
        <p:spPr/>
        <p:txBody>
          <a:bodyPr/>
          <a:lstStyle/>
          <a:p>
            <a:fld id="{7E5BDE1C-EAAA-4CC8-93E0-B668E0EA21FF}" type="datetimeFigureOut">
              <a:rPr lang="tr-TR" smtClean="0"/>
              <a:t>8.01.2026</a:t>
            </a:fld>
            <a:endParaRPr lang="tr-TR"/>
          </a:p>
        </p:txBody>
      </p:sp>
      <p:sp>
        <p:nvSpPr>
          <p:cNvPr id="5" name="Alt Bilgi Yer Tutucusu 4">
            <a:extLst>
              <a:ext uri="{FF2B5EF4-FFF2-40B4-BE49-F238E27FC236}">
                <a16:creationId xmlns:a16="http://schemas.microsoft.com/office/drawing/2014/main" id="{484AD8BD-27DD-7F45-4008-417C15B37E9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0266ED7-AC78-B924-4456-AE18B17C4B51}"/>
              </a:ext>
            </a:extLst>
          </p:cNvPr>
          <p:cNvSpPr>
            <a:spLocks noGrp="1"/>
          </p:cNvSpPr>
          <p:nvPr>
            <p:ph type="sldNum" sz="quarter" idx="12"/>
          </p:nvPr>
        </p:nvSpPr>
        <p:spPr/>
        <p:txBody>
          <a:bodyPr/>
          <a:lstStyle/>
          <a:p>
            <a:fld id="{C366EDF8-0F0D-49EB-B00B-2CBE507555FB}" type="slidenum">
              <a:rPr lang="tr-TR" smtClean="0"/>
              <a:t>‹#›</a:t>
            </a:fld>
            <a:endParaRPr lang="tr-TR"/>
          </a:p>
        </p:txBody>
      </p:sp>
    </p:spTree>
    <p:extLst>
      <p:ext uri="{BB962C8B-B14F-4D97-AF65-F5344CB8AC3E}">
        <p14:creationId xmlns:p14="http://schemas.microsoft.com/office/powerpoint/2010/main" val="529096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7444AF-F44E-9FF1-FE94-A9A814B5257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DBDDFE6-A050-01FD-1BC2-70887DA5ABE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C4E7967-824E-8E91-5FCD-1E1CA86233A6}"/>
              </a:ext>
            </a:extLst>
          </p:cNvPr>
          <p:cNvSpPr>
            <a:spLocks noGrp="1"/>
          </p:cNvSpPr>
          <p:nvPr>
            <p:ph type="dt" sz="half" idx="10"/>
          </p:nvPr>
        </p:nvSpPr>
        <p:spPr/>
        <p:txBody>
          <a:bodyPr/>
          <a:lstStyle/>
          <a:p>
            <a:fld id="{7E5BDE1C-EAAA-4CC8-93E0-B668E0EA21FF}" type="datetimeFigureOut">
              <a:rPr lang="tr-TR" smtClean="0"/>
              <a:t>8.01.2026</a:t>
            </a:fld>
            <a:endParaRPr lang="tr-TR"/>
          </a:p>
        </p:txBody>
      </p:sp>
      <p:sp>
        <p:nvSpPr>
          <p:cNvPr id="5" name="Alt Bilgi Yer Tutucusu 4">
            <a:extLst>
              <a:ext uri="{FF2B5EF4-FFF2-40B4-BE49-F238E27FC236}">
                <a16:creationId xmlns:a16="http://schemas.microsoft.com/office/drawing/2014/main" id="{FBCD914A-99CA-A199-4B24-F85982EF8F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C91E9D6-9190-D8ED-505A-861150F03875}"/>
              </a:ext>
            </a:extLst>
          </p:cNvPr>
          <p:cNvSpPr>
            <a:spLocks noGrp="1"/>
          </p:cNvSpPr>
          <p:nvPr>
            <p:ph type="sldNum" sz="quarter" idx="12"/>
          </p:nvPr>
        </p:nvSpPr>
        <p:spPr/>
        <p:txBody>
          <a:bodyPr/>
          <a:lstStyle/>
          <a:p>
            <a:fld id="{C366EDF8-0F0D-49EB-B00B-2CBE507555FB}" type="slidenum">
              <a:rPr lang="tr-TR" smtClean="0"/>
              <a:t>‹#›</a:t>
            </a:fld>
            <a:endParaRPr lang="tr-TR"/>
          </a:p>
        </p:txBody>
      </p:sp>
    </p:spTree>
    <p:extLst>
      <p:ext uri="{BB962C8B-B14F-4D97-AF65-F5344CB8AC3E}">
        <p14:creationId xmlns:p14="http://schemas.microsoft.com/office/powerpoint/2010/main" val="3095504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DE2C5C-C6AA-F2E1-4247-5CF0AD0EBC4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524B340-6B9E-5BAB-D214-13C07FE08CC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A23231F-C83F-43D2-5D99-E48E81DC022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EA96288-A4F4-A296-7EC1-C8928AE8BA58}"/>
              </a:ext>
            </a:extLst>
          </p:cNvPr>
          <p:cNvSpPr>
            <a:spLocks noGrp="1"/>
          </p:cNvSpPr>
          <p:nvPr>
            <p:ph type="dt" sz="half" idx="10"/>
          </p:nvPr>
        </p:nvSpPr>
        <p:spPr/>
        <p:txBody>
          <a:bodyPr/>
          <a:lstStyle/>
          <a:p>
            <a:fld id="{7E5BDE1C-EAAA-4CC8-93E0-B668E0EA21FF}" type="datetimeFigureOut">
              <a:rPr lang="tr-TR" smtClean="0"/>
              <a:t>8.01.2026</a:t>
            </a:fld>
            <a:endParaRPr lang="tr-TR"/>
          </a:p>
        </p:txBody>
      </p:sp>
      <p:sp>
        <p:nvSpPr>
          <p:cNvPr id="6" name="Alt Bilgi Yer Tutucusu 5">
            <a:extLst>
              <a:ext uri="{FF2B5EF4-FFF2-40B4-BE49-F238E27FC236}">
                <a16:creationId xmlns:a16="http://schemas.microsoft.com/office/drawing/2014/main" id="{4AC9819F-065B-4445-9108-BFD5658F0EE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1CC4687-19DF-07EE-2590-4117B4AC09BA}"/>
              </a:ext>
            </a:extLst>
          </p:cNvPr>
          <p:cNvSpPr>
            <a:spLocks noGrp="1"/>
          </p:cNvSpPr>
          <p:nvPr>
            <p:ph type="sldNum" sz="quarter" idx="12"/>
          </p:nvPr>
        </p:nvSpPr>
        <p:spPr/>
        <p:txBody>
          <a:bodyPr/>
          <a:lstStyle/>
          <a:p>
            <a:fld id="{C366EDF8-0F0D-49EB-B00B-2CBE507555FB}" type="slidenum">
              <a:rPr lang="tr-TR" smtClean="0"/>
              <a:t>‹#›</a:t>
            </a:fld>
            <a:endParaRPr lang="tr-TR"/>
          </a:p>
        </p:txBody>
      </p:sp>
    </p:spTree>
    <p:extLst>
      <p:ext uri="{BB962C8B-B14F-4D97-AF65-F5344CB8AC3E}">
        <p14:creationId xmlns:p14="http://schemas.microsoft.com/office/powerpoint/2010/main" val="2958362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3E1FC7-152D-C0BF-5AA1-6CCC0DAF9E8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B5F067B-2764-0F27-DEC1-C24875D152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753D874-769E-D9B0-D110-32301FA854D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994CD23-5572-D13F-87E5-B5C8467B60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49C5821F-1424-C822-B595-E9578639CB1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758EE43-FCEE-8C1A-C946-D0E42E0DBEC7}"/>
              </a:ext>
            </a:extLst>
          </p:cNvPr>
          <p:cNvSpPr>
            <a:spLocks noGrp="1"/>
          </p:cNvSpPr>
          <p:nvPr>
            <p:ph type="dt" sz="half" idx="10"/>
          </p:nvPr>
        </p:nvSpPr>
        <p:spPr/>
        <p:txBody>
          <a:bodyPr/>
          <a:lstStyle/>
          <a:p>
            <a:fld id="{7E5BDE1C-EAAA-4CC8-93E0-B668E0EA21FF}" type="datetimeFigureOut">
              <a:rPr lang="tr-TR" smtClean="0"/>
              <a:t>8.01.2026</a:t>
            </a:fld>
            <a:endParaRPr lang="tr-TR"/>
          </a:p>
        </p:txBody>
      </p:sp>
      <p:sp>
        <p:nvSpPr>
          <p:cNvPr id="8" name="Alt Bilgi Yer Tutucusu 7">
            <a:extLst>
              <a:ext uri="{FF2B5EF4-FFF2-40B4-BE49-F238E27FC236}">
                <a16:creationId xmlns:a16="http://schemas.microsoft.com/office/drawing/2014/main" id="{764A912F-08CF-F64B-6831-1468ACFCB96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49F05BF-EF19-486D-6249-6301A586BFFE}"/>
              </a:ext>
            </a:extLst>
          </p:cNvPr>
          <p:cNvSpPr>
            <a:spLocks noGrp="1"/>
          </p:cNvSpPr>
          <p:nvPr>
            <p:ph type="sldNum" sz="quarter" idx="12"/>
          </p:nvPr>
        </p:nvSpPr>
        <p:spPr/>
        <p:txBody>
          <a:bodyPr/>
          <a:lstStyle/>
          <a:p>
            <a:fld id="{C366EDF8-0F0D-49EB-B00B-2CBE507555FB}" type="slidenum">
              <a:rPr lang="tr-TR" smtClean="0"/>
              <a:t>‹#›</a:t>
            </a:fld>
            <a:endParaRPr lang="tr-TR"/>
          </a:p>
        </p:txBody>
      </p:sp>
    </p:spTree>
    <p:extLst>
      <p:ext uri="{BB962C8B-B14F-4D97-AF65-F5344CB8AC3E}">
        <p14:creationId xmlns:p14="http://schemas.microsoft.com/office/powerpoint/2010/main" val="3526166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3CE7EC-0060-F641-C130-90169038491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9EA8FFC-584A-D39B-0E0D-05045347214A}"/>
              </a:ext>
            </a:extLst>
          </p:cNvPr>
          <p:cNvSpPr>
            <a:spLocks noGrp="1"/>
          </p:cNvSpPr>
          <p:nvPr>
            <p:ph type="dt" sz="half" idx="10"/>
          </p:nvPr>
        </p:nvSpPr>
        <p:spPr/>
        <p:txBody>
          <a:bodyPr/>
          <a:lstStyle/>
          <a:p>
            <a:fld id="{7E5BDE1C-EAAA-4CC8-93E0-B668E0EA21FF}" type="datetimeFigureOut">
              <a:rPr lang="tr-TR" smtClean="0"/>
              <a:t>8.01.2026</a:t>
            </a:fld>
            <a:endParaRPr lang="tr-TR"/>
          </a:p>
        </p:txBody>
      </p:sp>
      <p:sp>
        <p:nvSpPr>
          <p:cNvPr id="4" name="Alt Bilgi Yer Tutucusu 3">
            <a:extLst>
              <a:ext uri="{FF2B5EF4-FFF2-40B4-BE49-F238E27FC236}">
                <a16:creationId xmlns:a16="http://schemas.microsoft.com/office/drawing/2014/main" id="{EC9D31A2-2DC3-221C-9FED-B5021FD3E10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BE3CEF4-B2B3-3DD6-B798-92087C32FC6E}"/>
              </a:ext>
            </a:extLst>
          </p:cNvPr>
          <p:cNvSpPr>
            <a:spLocks noGrp="1"/>
          </p:cNvSpPr>
          <p:nvPr>
            <p:ph type="sldNum" sz="quarter" idx="12"/>
          </p:nvPr>
        </p:nvSpPr>
        <p:spPr/>
        <p:txBody>
          <a:bodyPr/>
          <a:lstStyle/>
          <a:p>
            <a:fld id="{C366EDF8-0F0D-49EB-B00B-2CBE507555FB}" type="slidenum">
              <a:rPr lang="tr-TR" smtClean="0"/>
              <a:t>‹#›</a:t>
            </a:fld>
            <a:endParaRPr lang="tr-TR"/>
          </a:p>
        </p:txBody>
      </p:sp>
    </p:spTree>
    <p:extLst>
      <p:ext uri="{BB962C8B-B14F-4D97-AF65-F5344CB8AC3E}">
        <p14:creationId xmlns:p14="http://schemas.microsoft.com/office/powerpoint/2010/main" val="2660356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131EAA8-20D2-9D0F-9C37-03314087A09F}"/>
              </a:ext>
            </a:extLst>
          </p:cNvPr>
          <p:cNvSpPr>
            <a:spLocks noGrp="1"/>
          </p:cNvSpPr>
          <p:nvPr>
            <p:ph type="dt" sz="half" idx="10"/>
          </p:nvPr>
        </p:nvSpPr>
        <p:spPr/>
        <p:txBody>
          <a:bodyPr/>
          <a:lstStyle/>
          <a:p>
            <a:fld id="{7E5BDE1C-EAAA-4CC8-93E0-B668E0EA21FF}" type="datetimeFigureOut">
              <a:rPr lang="tr-TR" smtClean="0"/>
              <a:t>8.01.2026</a:t>
            </a:fld>
            <a:endParaRPr lang="tr-TR"/>
          </a:p>
        </p:txBody>
      </p:sp>
      <p:sp>
        <p:nvSpPr>
          <p:cNvPr id="3" name="Alt Bilgi Yer Tutucusu 2">
            <a:extLst>
              <a:ext uri="{FF2B5EF4-FFF2-40B4-BE49-F238E27FC236}">
                <a16:creationId xmlns:a16="http://schemas.microsoft.com/office/drawing/2014/main" id="{61B4CB0B-230B-6557-0ACE-B32BC02AB6A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20405AE-BDE6-3C59-59A5-395BE7A63CEB}"/>
              </a:ext>
            </a:extLst>
          </p:cNvPr>
          <p:cNvSpPr>
            <a:spLocks noGrp="1"/>
          </p:cNvSpPr>
          <p:nvPr>
            <p:ph type="sldNum" sz="quarter" idx="12"/>
          </p:nvPr>
        </p:nvSpPr>
        <p:spPr/>
        <p:txBody>
          <a:bodyPr/>
          <a:lstStyle/>
          <a:p>
            <a:fld id="{C366EDF8-0F0D-49EB-B00B-2CBE507555FB}" type="slidenum">
              <a:rPr lang="tr-TR" smtClean="0"/>
              <a:t>‹#›</a:t>
            </a:fld>
            <a:endParaRPr lang="tr-TR"/>
          </a:p>
        </p:txBody>
      </p:sp>
    </p:spTree>
    <p:extLst>
      <p:ext uri="{BB962C8B-B14F-4D97-AF65-F5344CB8AC3E}">
        <p14:creationId xmlns:p14="http://schemas.microsoft.com/office/powerpoint/2010/main" val="1901308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EB5577-8C67-7DB9-8C71-EE808DA51BE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0800A48C-63AD-331B-467E-AEF96C3220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0CC5F3B-9FD9-0569-EAE9-D558F5478B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0F8B3DB-4E77-57FF-D6E1-A289B12A207D}"/>
              </a:ext>
            </a:extLst>
          </p:cNvPr>
          <p:cNvSpPr>
            <a:spLocks noGrp="1"/>
          </p:cNvSpPr>
          <p:nvPr>
            <p:ph type="dt" sz="half" idx="10"/>
          </p:nvPr>
        </p:nvSpPr>
        <p:spPr/>
        <p:txBody>
          <a:bodyPr/>
          <a:lstStyle/>
          <a:p>
            <a:fld id="{7E5BDE1C-EAAA-4CC8-93E0-B668E0EA21FF}" type="datetimeFigureOut">
              <a:rPr lang="tr-TR" smtClean="0"/>
              <a:t>8.01.2026</a:t>
            </a:fld>
            <a:endParaRPr lang="tr-TR"/>
          </a:p>
        </p:txBody>
      </p:sp>
      <p:sp>
        <p:nvSpPr>
          <p:cNvPr id="6" name="Alt Bilgi Yer Tutucusu 5">
            <a:extLst>
              <a:ext uri="{FF2B5EF4-FFF2-40B4-BE49-F238E27FC236}">
                <a16:creationId xmlns:a16="http://schemas.microsoft.com/office/drawing/2014/main" id="{AF6AD42C-AC22-6159-6385-0BE7E4B6894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39A3E31-2E37-97F8-DCC5-61AD82CA9146}"/>
              </a:ext>
            </a:extLst>
          </p:cNvPr>
          <p:cNvSpPr>
            <a:spLocks noGrp="1"/>
          </p:cNvSpPr>
          <p:nvPr>
            <p:ph type="sldNum" sz="quarter" idx="12"/>
          </p:nvPr>
        </p:nvSpPr>
        <p:spPr/>
        <p:txBody>
          <a:bodyPr/>
          <a:lstStyle/>
          <a:p>
            <a:fld id="{C366EDF8-0F0D-49EB-B00B-2CBE507555FB}" type="slidenum">
              <a:rPr lang="tr-TR" smtClean="0"/>
              <a:t>‹#›</a:t>
            </a:fld>
            <a:endParaRPr lang="tr-TR"/>
          </a:p>
        </p:txBody>
      </p:sp>
    </p:spTree>
    <p:extLst>
      <p:ext uri="{BB962C8B-B14F-4D97-AF65-F5344CB8AC3E}">
        <p14:creationId xmlns:p14="http://schemas.microsoft.com/office/powerpoint/2010/main" val="377045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097D33-78F5-F1D4-5019-868BD29D996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93A7581-DD53-3AD0-5667-B572FF36C7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5402296-1694-A80C-B583-82D1A10E00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9BBBF0E-AB28-FFA8-4FE6-0CCB46A76731}"/>
              </a:ext>
            </a:extLst>
          </p:cNvPr>
          <p:cNvSpPr>
            <a:spLocks noGrp="1"/>
          </p:cNvSpPr>
          <p:nvPr>
            <p:ph type="dt" sz="half" idx="10"/>
          </p:nvPr>
        </p:nvSpPr>
        <p:spPr/>
        <p:txBody>
          <a:bodyPr/>
          <a:lstStyle/>
          <a:p>
            <a:fld id="{7E5BDE1C-EAAA-4CC8-93E0-B668E0EA21FF}" type="datetimeFigureOut">
              <a:rPr lang="tr-TR" smtClean="0"/>
              <a:t>8.01.2026</a:t>
            </a:fld>
            <a:endParaRPr lang="tr-TR"/>
          </a:p>
        </p:txBody>
      </p:sp>
      <p:sp>
        <p:nvSpPr>
          <p:cNvPr id="6" name="Alt Bilgi Yer Tutucusu 5">
            <a:extLst>
              <a:ext uri="{FF2B5EF4-FFF2-40B4-BE49-F238E27FC236}">
                <a16:creationId xmlns:a16="http://schemas.microsoft.com/office/drawing/2014/main" id="{578CA98A-294E-AC16-FBDC-13BD73EDD18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AFADB96-FC3B-E07A-2DE0-15D59C0545C2}"/>
              </a:ext>
            </a:extLst>
          </p:cNvPr>
          <p:cNvSpPr>
            <a:spLocks noGrp="1"/>
          </p:cNvSpPr>
          <p:nvPr>
            <p:ph type="sldNum" sz="quarter" idx="12"/>
          </p:nvPr>
        </p:nvSpPr>
        <p:spPr/>
        <p:txBody>
          <a:bodyPr/>
          <a:lstStyle/>
          <a:p>
            <a:fld id="{C366EDF8-0F0D-49EB-B00B-2CBE507555FB}" type="slidenum">
              <a:rPr lang="tr-TR" smtClean="0"/>
              <a:t>‹#›</a:t>
            </a:fld>
            <a:endParaRPr lang="tr-TR"/>
          </a:p>
        </p:txBody>
      </p:sp>
    </p:spTree>
    <p:extLst>
      <p:ext uri="{BB962C8B-B14F-4D97-AF65-F5344CB8AC3E}">
        <p14:creationId xmlns:p14="http://schemas.microsoft.com/office/powerpoint/2010/main" val="2042133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9386F63-F12D-5A1B-ECCE-4E0D36890E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D4704A3-6713-E081-0BC0-BD505BDB3B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1A089D-165C-9343-B0D7-DE90F770BF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E5BDE1C-EAAA-4CC8-93E0-B668E0EA21FF}" type="datetimeFigureOut">
              <a:rPr lang="tr-TR" smtClean="0"/>
              <a:t>8.01.2026</a:t>
            </a:fld>
            <a:endParaRPr lang="tr-TR"/>
          </a:p>
        </p:txBody>
      </p:sp>
      <p:sp>
        <p:nvSpPr>
          <p:cNvPr id="5" name="Alt Bilgi Yer Tutucusu 4">
            <a:extLst>
              <a:ext uri="{FF2B5EF4-FFF2-40B4-BE49-F238E27FC236}">
                <a16:creationId xmlns:a16="http://schemas.microsoft.com/office/drawing/2014/main" id="{5276FE2B-663A-74DE-6E20-9939D2FC61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F6085818-5C8B-0906-F7DB-F09F13DDD2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66EDF8-0F0D-49EB-B00B-2CBE507555FB}" type="slidenum">
              <a:rPr lang="tr-TR" smtClean="0"/>
              <a:t>‹#›</a:t>
            </a:fld>
            <a:endParaRPr lang="tr-TR"/>
          </a:p>
        </p:txBody>
      </p:sp>
    </p:spTree>
    <p:extLst>
      <p:ext uri="{BB962C8B-B14F-4D97-AF65-F5344CB8AC3E}">
        <p14:creationId xmlns:p14="http://schemas.microsoft.com/office/powerpoint/2010/main" val="193697420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03C429-63E5-011A-B06E-2964C91567F9}"/>
              </a:ext>
            </a:extLst>
          </p:cNvPr>
          <p:cNvSpPr>
            <a:spLocks noGrp="1"/>
          </p:cNvSpPr>
          <p:nvPr>
            <p:ph type="ctrTitle"/>
          </p:nvPr>
        </p:nvSpPr>
        <p:spPr>
          <a:solidFill>
            <a:schemeClr val="accent1">
              <a:lumMod val="75000"/>
            </a:schemeClr>
          </a:solidFill>
        </p:spPr>
        <p:txBody>
          <a:bodyPr>
            <a:normAutofit/>
          </a:bodyPr>
          <a:lstStyle/>
          <a:p>
            <a:pPr algn="ctr">
              <a:lnSpc>
                <a:spcPct val="90000"/>
              </a:lnSpc>
            </a:pPr>
            <a:r>
              <a:rPr lang="tr-TR" sz="4400" b="1" dirty="0">
                <a:solidFill>
                  <a:schemeClr val="bg2"/>
                </a:solidFill>
                <a:cs typeface="Times New Roman" panose="02020603050405020304" pitchFamily="18" charset="0"/>
              </a:rPr>
              <a:t>GÜNÜMÜZ İKTİSADİ SORUNLARI ve AHİLİK DEĞERLERİ </a:t>
            </a:r>
            <a:br>
              <a:rPr lang="tr-TR" sz="3400" dirty="0">
                <a:cs typeface="Times New Roman" panose="02020603050405020304" pitchFamily="18" charset="0"/>
              </a:rPr>
            </a:br>
            <a:endParaRPr lang="tr-TR" sz="3400" dirty="0"/>
          </a:p>
        </p:txBody>
      </p:sp>
      <p:sp>
        <p:nvSpPr>
          <p:cNvPr id="3" name="Alt Başlık 2">
            <a:extLst>
              <a:ext uri="{FF2B5EF4-FFF2-40B4-BE49-F238E27FC236}">
                <a16:creationId xmlns:a16="http://schemas.microsoft.com/office/drawing/2014/main" id="{63D644A6-7CF1-8E41-110C-1796D5C56360}"/>
              </a:ext>
            </a:extLst>
          </p:cNvPr>
          <p:cNvSpPr>
            <a:spLocks noGrp="1"/>
          </p:cNvSpPr>
          <p:nvPr>
            <p:ph type="subTitle" idx="1"/>
          </p:nvPr>
        </p:nvSpPr>
        <p:spPr>
          <a:ln>
            <a:solidFill>
              <a:schemeClr val="tx1">
                <a:lumMod val="50000"/>
                <a:lumOff val="50000"/>
              </a:schemeClr>
            </a:solidFill>
          </a:ln>
        </p:spPr>
        <p:txBody>
          <a:bodyPr>
            <a:normAutofit/>
          </a:bodyPr>
          <a:lstStyle/>
          <a:p>
            <a:pPr algn="r">
              <a:lnSpc>
                <a:spcPct val="90000"/>
              </a:lnSpc>
            </a:pPr>
            <a:r>
              <a:rPr lang="tr-TR" b="1" dirty="0">
                <a:solidFill>
                  <a:schemeClr val="tx1"/>
                </a:solidFill>
              </a:rPr>
              <a:t>Prof. Dr. Mehmet KARAGÜL </a:t>
            </a:r>
          </a:p>
          <a:p>
            <a:pPr algn="r">
              <a:lnSpc>
                <a:spcPct val="90000"/>
              </a:lnSpc>
            </a:pPr>
            <a:r>
              <a:rPr lang="tr-TR" b="1" dirty="0">
                <a:solidFill>
                  <a:schemeClr val="tx1"/>
                </a:solidFill>
              </a:rPr>
              <a:t>Yüksek Lisans Öğrencisi Zeynep Sare YARAŞ</a:t>
            </a:r>
          </a:p>
          <a:p>
            <a:pPr algn="r">
              <a:lnSpc>
                <a:spcPct val="90000"/>
              </a:lnSpc>
            </a:pPr>
            <a:r>
              <a:rPr lang="tr-TR" b="1" dirty="0">
                <a:solidFill>
                  <a:schemeClr val="tx1"/>
                </a:solidFill>
              </a:rPr>
              <a:t> Burdur Mehmet Akif Ersoy Üniversitesi</a:t>
            </a:r>
          </a:p>
          <a:p>
            <a:pPr>
              <a:lnSpc>
                <a:spcPct val="90000"/>
              </a:lnSpc>
            </a:pPr>
            <a:endParaRPr lang="tr-TR" dirty="0">
              <a:solidFill>
                <a:schemeClr val="tx1"/>
              </a:solidFill>
            </a:endParaRPr>
          </a:p>
        </p:txBody>
      </p:sp>
    </p:spTree>
    <p:extLst>
      <p:ext uri="{BB962C8B-B14F-4D97-AF65-F5344CB8AC3E}">
        <p14:creationId xmlns:p14="http://schemas.microsoft.com/office/powerpoint/2010/main" val="117974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223E92-426D-9247-A2B2-2027CF00640A}"/>
              </a:ext>
            </a:extLst>
          </p:cNvPr>
          <p:cNvSpPr>
            <a:spLocks noGrp="1"/>
          </p:cNvSpPr>
          <p:nvPr>
            <p:ph type="title"/>
          </p:nvPr>
        </p:nvSpPr>
        <p:spPr>
          <a:xfrm>
            <a:off x="652481" y="1382486"/>
            <a:ext cx="3547581" cy="4093028"/>
          </a:xfrm>
          <a:solidFill>
            <a:schemeClr val="accent1"/>
          </a:solidFill>
        </p:spPr>
        <p:txBody>
          <a:bodyPr anchor="ctr">
            <a:normAutofit/>
          </a:bodyPr>
          <a:lstStyle/>
          <a:p>
            <a:pPr algn="ctr"/>
            <a:r>
              <a:rPr lang="tr-TR" sz="4400" b="1" dirty="0">
                <a:solidFill>
                  <a:schemeClr val="bg2"/>
                </a:solidFill>
              </a:rPr>
              <a:t>AHİLİĞİN GELİR DAĞILIMINA YAKLAŞIMI</a:t>
            </a:r>
          </a:p>
        </p:txBody>
      </p:sp>
      <p:graphicFrame>
        <p:nvGraphicFramePr>
          <p:cNvPr id="28" name="İçerik Yer Tutucusu 2">
            <a:extLst>
              <a:ext uri="{FF2B5EF4-FFF2-40B4-BE49-F238E27FC236}">
                <a16:creationId xmlns:a16="http://schemas.microsoft.com/office/drawing/2014/main" id="{959E3AA2-8B06-379D-C443-59485AF65878}"/>
              </a:ext>
            </a:extLst>
          </p:cNvPr>
          <p:cNvGraphicFramePr>
            <a:graphicFrameLocks noGrp="1"/>
          </p:cNvGraphicFramePr>
          <p:nvPr>
            <p:ph idx="1"/>
            <p:extLst>
              <p:ext uri="{D42A27DB-BD31-4B8C-83A1-F6EECF244321}">
                <p14:modId xmlns:p14="http://schemas.microsoft.com/office/powerpoint/2010/main" val="4276190794"/>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Metin kutusu 4">
            <a:extLst>
              <a:ext uri="{FF2B5EF4-FFF2-40B4-BE49-F238E27FC236}">
                <a16:creationId xmlns:a16="http://schemas.microsoft.com/office/drawing/2014/main" id="{78999830-FC3A-85E6-9BBF-AB5F266E698C}"/>
              </a:ext>
            </a:extLst>
          </p:cNvPr>
          <p:cNvSpPr txBox="1"/>
          <p:nvPr/>
        </p:nvSpPr>
        <p:spPr>
          <a:xfrm>
            <a:off x="7285538" y="5106182"/>
            <a:ext cx="4405017" cy="369332"/>
          </a:xfrm>
          <a:prstGeom prst="rect">
            <a:avLst/>
          </a:prstGeom>
          <a:noFill/>
        </p:spPr>
        <p:txBody>
          <a:bodyPr wrap="square">
            <a:spAutoFit/>
          </a:bodyPr>
          <a:lstStyle/>
          <a:p>
            <a:r>
              <a:rPr lang="tr-TR" dirty="0">
                <a:solidFill>
                  <a:schemeClr val="bg1"/>
                </a:solidFill>
              </a:rPr>
              <a:t>(Karagül, 2012; Akdağ &amp; Kurtuluş, 2016)</a:t>
            </a:r>
          </a:p>
        </p:txBody>
      </p:sp>
    </p:spTree>
    <p:extLst>
      <p:ext uri="{BB962C8B-B14F-4D97-AF65-F5344CB8AC3E}">
        <p14:creationId xmlns:p14="http://schemas.microsoft.com/office/powerpoint/2010/main" val="3021772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339CAA-71EB-4320-5955-E4A94047884F}"/>
              </a:ext>
            </a:extLst>
          </p:cNvPr>
          <p:cNvSpPr>
            <a:spLocks noGrp="1"/>
          </p:cNvSpPr>
          <p:nvPr>
            <p:ph type="title"/>
          </p:nvPr>
        </p:nvSpPr>
        <p:spPr>
          <a:xfrm>
            <a:off x="1" y="609600"/>
            <a:ext cx="12191999" cy="1099457"/>
          </a:xfrm>
          <a:solidFill>
            <a:schemeClr val="accent1"/>
          </a:solidFill>
        </p:spPr>
        <p:txBody>
          <a:bodyPr>
            <a:normAutofit/>
          </a:bodyPr>
          <a:lstStyle/>
          <a:p>
            <a:pPr algn="ctr"/>
            <a:r>
              <a:rPr lang="tr-TR" b="1" dirty="0">
                <a:solidFill>
                  <a:schemeClr val="bg2"/>
                </a:solidFill>
              </a:rPr>
              <a:t>HAKSIZ REKABET VE TEKELLEŞME</a:t>
            </a:r>
          </a:p>
        </p:txBody>
      </p:sp>
      <p:graphicFrame>
        <p:nvGraphicFramePr>
          <p:cNvPr id="33" name="İçerik Yer Tutucusu 2">
            <a:extLst>
              <a:ext uri="{FF2B5EF4-FFF2-40B4-BE49-F238E27FC236}">
                <a16:creationId xmlns:a16="http://schemas.microsoft.com/office/drawing/2014/main" id="{221B516D-6FC0-E067-6EB8-BE9979DBB9EE}"/>
              </a:ext>
            </a:extLst>
          </p:cNvPr>
          <p:cNvGraphicFramePr>
            <a:graphicFrameLocks noGrp="1"/>
          </p:cNvGraphicFramePr>
          <p:nvPr>
            <p:ph idx="1"/>
            <p:extLst>
              <p:ext uri="{D42A27DB-BD31-4B8C-83A1-F6EECF244321}">
                <p14:modId xmlns:p14="http://schemas.microsoft.com/office/powerpoint/2010/main" val="2262150239"/>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9878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216416-6C7B-3B74-C380-E3A200965E19}"/>
              </a:ext>
            </a:extLst>
          </p:cNvPr>
          <p:cNvSpPr>
            <a:spLocks noGrp="1"/>
          </p:cNvSpPr>
          <p:nvPr>
            <p:ph type="title"/>
          </p:nvPr>
        </p:nvSpPr>
        <p:spPr>
          <a:xfrm>
            <a:off x="0" y="365125"/>
            <a:ext cx="12192000" cy="1325563"/>
          </a:xfrm>
          <a:solidFill>
            <a:schemeClr val="accent1"/>
          </a:solidFill>
        </p:spPr>
        <p:txBody>
          <a:bodyPr>
            <a:normAutofit/>
          </a:bodyPr>
          <a:lstStyle/>
          <a:p>
            <a:pPr algn="ctr"/>
            <a:r>
              <a:rPr lang="tr-TR" b="1" dirty="0">
                <a:solidFill>
                  <a:schemeClr val="bg2"/>
                </a:solidFill>
              </a:rPr>
              <a:t>AHİLİKTE REKABET ANLAYIŞI</a:t>
            </a:r>
          </a:p>
        </p:txBody>
      </p:sp>
      <p:sp>
        <p:nvSpPr>
          <p:cNvPr id="81" name="İçerik Yer Tutucusu 2">
            <a:extLst>
              <a:ext uri="{FF2B5EF4-FFF2-40B4-BE49-F238E27FC236}">
                <a16:creationId xmlns:a16="http://schemas.microsoft.com/office/drawing/2014/main" id="{548036B4-6E91-E59A-CA45-8C1D99389EFB}"/>
              </a:ext>
            </a:extLst>
          </p:cNvPr>
          <p:cNvSpPr>
            <a:spLocks noGrp="1"/>
          </p:cNvSpPr>
          <p:nvPr>
            <p:ph idx="1"/>
          </p:nvPr>
        </p:nvSpPr>
        <p:spPr/>
        <p:txBody>
          <a:bodyPr>
            <a:normAutofit/>
          </a:bodyPr>
          <a:lstStyle/>
          <a:p>
            <a:endParaRPr lang="tr-TR" dirty="0"/>
          </a:p>
          <a:p>
            <a:r>
              <a:rPr lang="tr-TR" dirty="0"/>
              <a:t>Adil rekabet</a:t>
            </a:r>
          </a:p>
          <a:p>
            <a:r>
              <a:rPr lang="tr-TR" dirty="0"/>
              <a:t>Esnaf dayanışması</a:t>
            </a:r>
          </a:p>
          <a:p>
            <a:r>
              <a:rPr lang="tr-TR" dirty="0"/>
              <a:t>Tekelleşmenin önlenmesi</a:t>
            </a:r>
          </a:p>
          <a:p>
            <a:r>
              <a:rPr lang="tr-TR" dirty="0"/>
              <a:t>Toplumsal fayda odaklı kârlılık (Karagül &amp; </a:t>
            </a:r>
            <a:r>
              <a:rPr lang="tr-TR" dirty="0" err="1"/>
              <a:t>Masca</a:t>
            </a:r>
            <a:r>
              <a:rPr lang="tr-TR" dirty="0"/>
              <a:t>, 2017) </a:t>
            </a:r>
          </a:p>
          <a:p>
            <a:endParaRPr lang="tr-TR" dirty="0"/>
          </a:p>
        </p:txBody>
      </p:sp>
    </p:spTree>
    <p:extLst>
      <p:ext uri="{BB962C8B-B14F-4D97-AF65-F5344CB8AC3E}">
        <p14:creationId xmlns:p14="http://schemas.microsoft.com/office/powerpoint/2010/main" val="3529130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6A07C6-367C-30A3-2431-1ECC221BD110}"/>
              </a:ext>
            </a:extLst>
          </p:cNvPr>
          <p:cNvSpPr>
            <a:spLocks noGrp="1"/>
          </p:cNvSpPr>
          <p:nvPr>
            <p:ph type="title"/>
          </p:nvPr>
        </p:nvSpPr>
        <p:spPr>
          <a:xfrm>
            <a:off x="0" y="609600"/>
            <a:ext cx="12191999" cy="1099457"/>
          </a:xfrm>
          <a:solidFill>
            <a:schemeClr val="accent1"/>
          </a:solidFill>
        </p:spPr>
        <p:txBody>
          <a:bodyPr>
            <a:normAutofit/>
          </a:bodyPr>
          <a:lstStyle/>
          <a:p>
            <a:pPr algn="ctr"/>
            <a:r>
              <a:rPr lang="tr-TR" b="1" dirty="0">
                <a:solidFill>
                  <a:schemeClr val="bg2"/>
                </a:solidFill>
              </a:rPr>
              <a:t>İŞSİZLİK SORUNU</a:t>
            </a:r>
          </a:p>
        </p:txBody>
      </p:sp>
      <p:graphicFrame>
        <p:nvGraphicFramePr>
          <p:cNvPr id="18" name="İçerik Yer Tutucusu 2">
            <a:extLst>
              <a:ext uri="{FF2B5EF4-FFF2-40B4-BE49-F238E27FC236}">
                <a16:creationId xmlns:a16="http://schemas.microsoft.com/office/drawing/2014/main" id="{6FA3CCB4-A0C4-DC3E-B8B3-9643015C6E58}"/>
              </a:ext>
            </a:extLst>
          </p:cNvPr>
          <p:cNvGraphicFramePr>
            <a:graphicFrameLocks noGrp="1"/>
          </p:cNvGraphicFramePr>
          <p:nvPr>
            <p:ph idx="1"/>
            <p:extLst>
              <p:ext uri="{D42A27DB-BD31-4B8C-83A1-F6EECF244321}">
                <p14:modId xmlns:p14="http://schemas.microsoft.com/office/powerpoint/2010/main" val="3939386030"/>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87025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İçerik Yer Tutucusu 8">
            <a:extLst>
              <a:ext uri="{FF2B5EF4-FFF2-40B4-BE49-F238E27FC236}">
                <a16:creationId xmlns:a16="http://schemas.microsoft.com/office/drawing/2014/main" id="{420E40FD-C3B7-9BEA-B9C2-6C630818982C}"/>
              </a:ext>
            </a:extLst>
          </p:cNvPr>
          <p:cNvGraphicFramePr>
            <a:graphicFrameLocks noGrp="1"/>
          </p:cNvGraphicFramePr>
          <p:nvPr>
            <p:ph idx="1"/>
            <p:extLst>
              <p:ext uri="{D42A27DB-BD31-4B8C-83A1-F6EECF244321}">
                <p14:modId xmlns:p14="http://schemas.microsoft.com/office/powerpoint/2010/main" val="2850068834"/>
              </p:ext>
            </p:extLst>
          </p:nvPr>
        </p:nvGraphicFramePr>
        <p:xfrm>
          <a:off x="838200" y="921057"/>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83064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743D7F-D76C-845E-5DA4-BFB08835032C}"/>
              </a:ext>
            </a:extLst>
          </p:cNvPr>
          <p:cNvSpPr>
            <a:spLocks noGrp="1"/>
          </p:cNvSpPr>
          <p:nvPr>
            <p:ph type="title"/>
          </p:nvPr>
        </p:nvSpPr>
        <p:spPr>
          <a:xfrm>
            <a:off x="0" y="609600"/>
            <a:ext cx="12191999" cy="1099457"/>
          </a:xfrm>
          <a:solidFill>
            <a:schemeClr val="accent1"/>
          </a:solidFill>
        </p:spPr>
        <p:txBody>
          <a:bodyPr>
            <a:normAutofit/>
          </a:bodyPr>
          <a:lstStyle/>
          <a:p>
            <a:pPr algn="ctr"/>
            <a:r>
              <a:rPr lang="tr-TR" b="1" dirty="0">
                <a:solidFill>
                  <a:schemeClr val="bg2"/>
                </a:solidFill>
              </a:rPr>
              <a:t>AHİLİK VE İSTİHDAM</a:t>
            </a:r>
          </a:p>
        </p:txBody>
      </p:sp>
      <p:graphicFrame>
        <p:nvGraphicFramePr>
          <p:cNvPr id="25" name="İçerik Yer Tutucusu 2">
            <a:extLst>
              <a:ext uri="{FF2B5EF4-FFF2-40B4-BE49-F238E27FC236}">
                <a16:creationId xmlns:a16="http://schemas.microsoft.com/office/drawing/2014/main" id="{570F25AA-FF5D-A82A-DC15-2D11630428B2}"/>
              </a:ext>
            </a:extLst>
          </p:cNvPr>
          <p:cNvGraphicFramePr>
            <a:graphicFrameLocks noGrp="1"/>
          </p:cNvGraphicFramePr>
          <p:nvPr>
            <p:ph idx="1"/>
            <p:extLst>
              <p:ext uri="{D42A27DB-BD31-4B8C-83A1-F6EECF244321}">
                <p14:modId xmlns:p14="http://schemas.microsoft.com/office/powerpoint/2010/main" val="3623524742"/>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04723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A74768-268E-6E67-7645-67D08A7E6CB9}"/>
              </a:ext>
            </a:extLst>
          </p:cNvPr>
          <p:cNvSpPr>
            <a:spLocks noGrp="1"/>
          </p:cNvSpPr>
          <p:nvPr>
            <p:ph type="title"/>
          </p:nvPr>
        </p:nvSpPr>
        <p:spPr>
          <a:xfrm>
            <a:off x="0" y="609600"/>
            <a:ext cx="12191999" cy="1099457"/>
          </a:xfrm>
          <a:solidFill>
            <a:schemeClr val="accent1"/>
          </a:solidFill>
        </p:spPr>
        <p:txBody>
          <a:bodyPr>
            <a:normAutofit/>
          </a:bodyPr>
          <a:lstStyle/>
          <a:p>
            <a:pPr algn="ctr"/>
            <a:r>
              <a:rPr lang="tr-TR" b="1" dirty="0">
                <a:solidFill>
                  <a:schemeClr val="bg2"/>
                </a:solidFill>
              </a:rPr>
              <a:t>YOLSUZLUK VE KAYIT DIŞI EKONOMİ</a:t>
            </a:r>
          </a:p>
        </p:txBody>
      </p:sp>
      <p:graphicFrame>
        <p:nvGraphicFramePr>
          <p:cNvPr id="7" name="İçerik Yer Tutucusu 2">
            <a:extLst>
              <a:ext uri="{FF2B5EF4-FFF2-40B4-BE49-F238E27FC236}">
                <a16:creationId xmlns:a16="http://schemas.microsoft.com/office/drawing/2014/main" id="{B7C0E2DB-EBC7-272E-18FF-97F13C9471C9}"/>
              </a:ext>
            </a:extLst>
          </p:cNvPr>
          <p:cNvGraphicFramePr>
            <a:graphicFrameLocks noGrp="1"/>
          </p:cNvGraphicFramePr>
          <p:nvPr>
            <p:ph idx="1"/>
            <p:extLst>
              <p:ext uri="{D42A27DB-BD31-4B8C-83A1-F6EECF244321}">
                <p14:modId xmlns:p14="http://schemas.microsoft.com/office/powerpoint/2010/main" val="3683277512"/>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Metin kutusu 5">
            <a:extLst>
              <a:ext uri="{FF2B5EF4-FFF2-40B4-BE49-F238E27FC236}">
                <a16:creationId xmlns:a16="http://schemas.microsoft.com/office/drawing/2014/main" id="{29A98543-A022-0291-0696-A840B5212378}"/>
              </a:ext>
            </a:extLst>
          </p:cNvPr>
          <p:cNvSpPr txBox="1"/>
          <p:nvPr/>
        </p:nvSpPr>
        <p:spPr>
          <a:xfrm>
            <a:off x="7182190" y="6063734"/>
            <a:ext cx="3773129" cy="369332"/>
          </a:xfrm>
          <a:prstGeom prst="rect">
            <a:avLst/>
          </a:prstGeom>
          <a:noFill/>
        </p:spPr>
        <p:txBody>
          <a:bodyPr wrap="square">
            <a:spAutoFit/>
          </a:bodyPr>
          <a:lstStyle/>
          <a:p>
            <a:r>
              <a:rPr lang="tr-TR" dirty="0"/>
              <a:t>(</a:t>
            </a:r>
            <a:r>
              <a:rPr lang="tr-TR" dirty="0" err="1"/>
              <a:t>Transparency</a:t>
            </a:r>
            <a:r>
              <a:rPr lang="tr-TR" dirty="0"/>
              <a:t> International, 2024)</a:t>
            </a:r>
          </a:p>
        </p:txBody>
      </p:sp>
    </p:spTree>
    <p:extLst>
      <p:ext uri="{BB962C8B-B14F-4D97-AF65-F5344CB8AC3E}">
        <p14:creationId xmlns:p14="http://schemas.microsoft.com/office/powerpoint/2010/main" val="79473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A42127-1BF1-6FEE-6659-2E30849E91FA}"/>
              </a:ext>
            </a:extLst>
          </p:cNvPr>
          <p:cNvSpPr>
            <a:spLocks noGrp="1"/>
          </p:cNvSpPr>
          <p:nvPr>
            <p:ph type="title"/>
          </p:nvPr>
        </p:nvSpPr>
        <p:spPr>
          <a:xfrm>
            <a:off x="0" y="609600"/>
            <a:ext cx="12191999" cy="1099457"/>
          </a:xfrm>
          <a:solidFill>
            <a:schemeClr val="accent1"/>
          </a:solidFill>
        </p:spPr>
        <p:txBody>
          <a:bodyPr>
            <a:normAutofit/>
          </a:bodyPr>
          <a:lstStyle/>
          <a:p>
            <a:pPr algn="ctr"/>
            <a:r>
              <a:rPr lang="tr-TR" b="1" dirty="0">
                <a:solidFill>
                  <a:schemeClr val="bg2"/>
                </a:solidFill>
              </a:rPr>
              <a:t>Yolsuzluk Algı Endeksi Karşılaştırması</a:t>
            </a:r>
          </a:p>
        </p:txBody>
      </p:sp>
      <p:graphicFrame>
        <p:nvGraphicFramePr>
          <p:cNvPr id="6" name="İçerik Yer Tutucusu 5">
            <a:extLst>
              <a:ext uri="{FF2B5EF4-FFF2-40B4-BE49-F238E27FC236}">
                <a16:creationId xmlns:a16="http://schemas.microsoft.com/office/drawing/2014/main" id="{370C94A4-144C-05D7-F10D-3FC86CCD1006}"/>
              </a:ext>
            </a:extLst>
          </p:cNvPr>
          <p:cNvGraphicFramePr>
            <a:graphicFrameLocks noGrp="1"/>
          </p:cNvGraphicFramePr>
          <p:nvPr>
            <p:ph idx="1"/>
            <p:extLst>
              <p:ext uri="{D42A27DB-BD31-4B8C-83A1-F6EECF244321}">
                <p14:modId xmlns:p14="http://schemas.microsoft.com/office/powerpoint/2010/main" val="3567854450"/>
              </p:ext>
            </p:extLst>
          </p:nvPr>
        </p:nvGraphicFramePr>
        <p:xfrm>
          <a:off x="1286933" y="1948543"/>
          <a:ext cx="9618133" cy="40934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492403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632E7A-F415-3172-C9B8-078E441D1304}"/>
              </a:ext>
            </a:extLst>
          </p:cNvPr>
          <p:cNvSpPr>
            <a:spLocks noGrp="1"/>
          </p:cNvSpPr>
          <p:nvPr>
            <p:ph type="title"/>
          </p:nvPr>
        </p:nvSpPr>
        <p:spPr>
          <a:xfrm>
            <a:off x="0" y="609600"/>
            <a:ext cx="12192000" cy="1099457"/>
          </a:xfrm>
          <a:solidFill>
            <a:schemeClr val="accent1"/>
          </a:solidFill>
        </p:spPr>
        <p:txBody>
          <a:bodyPr>
            <a:normAutofit/>
          </a:bodyPr>
          <a:lstStyle/>
          <a:p>
            <a:pPr algn="ctr"/>
            <a:r>
              <a:rPr lang="tr-TR" b="1" dirty="0">
                <a:solidFill>
                  <a:schemeClr val="bg2"/>
                </a:solidFill>
              </a:rPr>
              <a:t>AHİLİKTE AHLAK VE DENETİM</a:t>
            </a:r>
          </a:p>
        </p:txBody>
      </p:sp>
      <p:graphicFrame>
        <p:nvGraphicFramePr>
          <p:cNvPr id="29" name="Rectangle 1">
            <a:extLst>
              <a:ext uri="{FF2B5EF4-FFF2-40B4-BE49-F238E27FC236}">
                <a16:creationId xmlns:a16="http://schemas.microsoft.com/office/drawing/2014/main" id="{47D177D2-8548-FA4D-52FD-7BE2001724F0}"/>
              </a:ext>
            </a:extLst>
          </p:cNvPr>
          <p:cNvGraphicFramePr>
            <a:graphicFrameLocks noGrp="1"/>
          </p:cNvGraphicFramePr>
          <p:nvPr>
            <p:ph idx="1"/>
            <p:extLst>
              <p:ext uri="{D42A27DB-BD31-4B8C-83A1-F6EECF244321}">
                <p14:modId xmlns:p14="http://schemas.microsoft.com/office/powerpoint/2010/main" val="523898191"/>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061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D8CF30-A007-E01A-1314-09F8C945B7C7}"/>
              </a:ext>
            </a:extLst>
          </p:cNvPr>
          <p:cNvSpPr>
            <a:spLocks noGrp="1"/>
          </p:cNvSpPr>
          <p:nvPr>
            <p:ph type="title"/>
          </p:nvPr>
        </p:nvSpPr>
        <p:spPr>
          <a:xfrm>
            <a:off x="652481" y="1382486"/>
            <a:ext cx="3547581" cy="4093028"/>
          </a:xfrm>
          <a:solidFill>
            <a:schemeClr val="accent1"/>
          </a:solidFill>
        </p:spPr>
        <p:txBody>
          <a:bodyPr anchor="ctr">
            <a:normAutofit/>
          </a:bodyPr>
          <a:lstStyle/>
          <a:p>
            <a:pPr algn="ctr"/>
            <a:r>
              <a:rPr lang="tr-TR" sz="4400" b="1" dirty="0">
                <a:solidFill>
                  <a:schemeClr val="bg2"/>
                </a:solidFill>
              </a:rPr>
              <a:t>AŞIRI TÜKETİM VE TÜKETİM KÜLTÜRÜ</a:t>
            </a:r>
          </a:p>
        </p:txBody>
      </p:sp>
      <p:grpSp>
        <p:nvGrpSpPr>
          <p:cNvPr id="5" name="Grup 4">
            <a:extLst>
              <a:ext uri="{FF2B5EF4-FFF2-40B4-BE49-F238E27FC236}">
                <a16:creationId xmlns:a16="http://schemas.microsoft.com/office/drawing/2014/main" id="{75A9725A-1CD3-3FA9-1AEF-EC3522EE376C}"/>
              </a:ext>
            </a:extLst>
          </p:cNvPr>
          <p:cNvGrpSpPr/>
          <p:nvPr/>
        </p:nvGrpSpPr>
        <p:grpSpPr>
          <a:xfrm>
            <a:off x="4916553" y="946629"/>
            <a:ext cx="6628804" cy="4975447"/>
            <a:chOff x="4916553" y="946629"/>
            <a:chExt cx="6628804" cy="4975447"/>
          </a:xfrm>
          <a:solidFill>
            <a:schemeClr val="tx1">
              <a:lumMod val="65000"/>
              <a:lumOff val="35000"/>
            </a:schemeClr>
          </a:solidFill>
        </p:grpSpPr>
        <p:sp>
          <p:nvSpPr>
            <p:cNvPr id="7" name="Dikdörtgen: Köşeleri Yuvarlatılmış 6">
              <a:extLst>
                <a:ext uri="{FF2B5EF4-FFF2-40B4-BE49-F238E27FC236}">
                  <a16:creationId xmlns:a16="http://schemas.microsoft.com/office/drawing/2014/main" id="{33DC2A40-4254-6540-F177-74C04FC2C718}"/>
                </a:ext>
              </a:extLst>
            </p:cNvPr>
            <p:cNvSpPr/>
            <p:nvPr/>
          </p:nvSpPr>
          <p:spPr>
            <a:xfrm>
              <a:off x="4916553" y="968354"/>
              <a:ext cx="6628804" cy="1047462"/>
            </a:xfrm>
            <a:prstGeom prst="roundRect">
              <a:avLst>
                <a:gd name="adj" fmla="val 10000"/>
              </a:avLst>
            </a:prstGeom>
            <a:grpFill/>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endParaRPr lang="tr-TR" sz="2000">
                <a:solidFill>
                  <a:schemeClr val="bg2"/>
                </a:solidFill>
              </a:endParaRPr>
            </a:p>
          </p:txBody>
        </p:sp>
        <p:sp>
          <p:nvSpPr>
            <p:cNvPr id="8" name="Dikdörtgen 7" descr="Head with Gears">
              <a:extLst>
                <a:ext uri="{FF2B5EF4-FFF2-40B4-BE49-F238E27FC236}">
                  <a16:creationId xmlns:a16="http://schemas.microsoft.com/office/drawing/2014/main" id="{A11A6E4C-6F88-583A-38EE-88D81D4E22B7}"/>
                </a:ext>
              </a:extLst>
            </p:cNvPr>
            <p:cNvSpPr/>
            <p:nvPr/>
          </p:nvSpPr>
          <p:spPr>
            <a:xfrm>
              <a:off x="5233410" y="1182308"/>
              <a:ext cx="576104" cy="576104"/>
            </a:xfrm>
            <a:prstGeom prst="rect">
              <a:avLst/>
            </a:prstGeom>
            <a:gr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tr-TR" sz="2000">
                <a:solidFill>
                  <a:schemeClr val="bg2"/>
                </a:solidFill>
              </a:endParaRPr>
            </a:p>
          </p:txBody>
        </p:sp>
        <p:sp>
          <p:nvSpPr>
            <p:cNvPr id="9" name="Serbest Form: Şekil 8">
              <a:extLst>
                <a:ext uri="{FF2B5EF4-FFF2-40B4-BE49-F238E27FC236}">
                  <a16:creationId xmlns:a16="http://schemas.microsoft.com/office/drawing/2014/main" id="{7209C96A-8075-AA99-F280-CD57F9818BF2}"/>
                </a:ext>
              </a:extLst>
            </p:cNvPr>
            <p:cNvSpPr/>
            <p:nvPr/>
          </p:nvSpPr>
          <p:spPr>
            <a:xfrm>
              <a:off x="6126372" y="946629"/>
              <a:ext cx="5418984" cy="1047462"/>
            </a:xfrm>
            <a:custGeom>
              <a:avLst/>
              <a:gdLst>
                <a:gd name="csX0" fmla="*/ 0 w 5418984"/>
                <a:gd name="csY0" fmla="*/ 0 h 1047462"/>
                <a:gd name="csX1" fmla="*/ 5418984 w 5418984"/>
                <a:gd name="csY1" fmla="*/ 0 h 1047462"/>
                <a:gd name="csX2" fmla="*/ 5418984 w 5418984"/>
                <a:gd name="csY2" fmla="*/ 1047462 h 1047462"/>
                <a:gd name="csX3" fmla="*/ 0 w 5418984"/>
                <a:gd name="csY3" fmla="*/ 1047462 h 1047462"/>
                <a:gd name="csX4" fmla="*/ 0 w 5418984"/>
                <a:gd name="csY4" fmla="*/ 0 h 1047462"/>
              </a:gdLst>
              <a:ahLst/>
              <a:cxnLst>
                <a:cxn ang="0">
                  <a:pos x="csX0" y="csY0"/>
                </a:cxn>
                <a:cxn ang="0">
                  <a:pos x="csX1" y="csY1"/>
                </a:cxn>
                <a:cxn ang="0">
                  <a:pos x="csX2" y="csY2"/>
                </a:cxn>
                <a:cxn ang="0">
                  <a:pos x="csX3" y="csY3"/>
                </a:cxn>
                <a:cxn ang="0">
                  <a:pos x="csX4" y="csY4"/>
                </a:cxn>
              </a:cxnLst>
              <a:rect l="l" t="t" r="r" b="b"/>
              <a:pathLst>
                <a:path w="5418984" h="1047462">
                  <a:moveTo>
                    <a:pt x="0" y="0"/>
                  </a:moveTo>
                  <a:lnTo>
                    <a:pt x="5418984" y="0"/>
                  </a:lnTo>
                  <a:lnTo>
                    <a:pt x="5418984" y="1047462"/>
                  </a:lnTo>
                  <a:lnTo>
                    <a:pt x="0" y="1047462"/>
                  </a:lnTo>
                  <a:lnTo>
                    <a:pt x="0" y="0"/>
                  </a:lnTo>
                  <a:close/>
                </a:path>
              </a:pathLst>
            </a:custGeom>
            <a:grp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0856" tIns="110856" rIns="110856" bIns="110856" numCol="1" spcCol="1270" anchor="ctr" anchorCtr="0">
              <a:noAutofit/>
            </a:bodyPr>
            <a:lstStyle/>
            <a:p>
              <a:pPr marL="0" lvl="0" indent="0" algn="l" defTabSz="977900">
                <a:lnSpc>
                  <a:spcPct val="100000"/>
                </a:lnSpc>
                <a:spcBef>
                  <a:spcPct val="0"/>
                </a:spcBef>
                <a:spcAft>
                  <a:spcPct val="35000"/>
                </a:spcAft>
                <a:buNone/>
              </a:pPr>
              <a:r>
                <a:rPr lang="tr-TR" sz="2400" kern="1200" dirty="0">
                  <a:solidFill>
                    <a:schemeClr val="bg2"/>
                  </a:solidFill>
                </a:rPr>
                <a:t>Suni ihtiyaçlar</a:t>
              </a:r>
              <a:endParaRPr lang="en-US" sz="2400" kern="1200" dirty="0">
                <a:solidFill>
                  <a:schemeClr val="bg2"/>
                </a:solidFill>
              </a:endParaRPr>
            </a:p>
          </p:txBody>
        </p:sp>
        <p:sp>
          <p:nvSpPr>
            <p:cNvPr id="10" name="Dikdörtgen: Köşeleri Yuvarlatılmış 9">
              <a:extLst>
                <a:ext uri="{FF2B5EF4-FFF2-40B4-BE49-F238E27FC236}">
                  <a16:creationId xmlns:a16="http://schemas.microsoft.com/office/drawing/2014/main" id="{EAE1A6B3-D280-65BA-9174-0C3CEAC113B8}"/>
                </a:ext>
              </a:extLst>
            </p:cNvPr>
            <p:cNvSpPr/>
            <p:nvPr/>
          </p:nvSpPr>
          <p:spPr>
            <a:xfrm>
              <a:off x="4916553" y="2255958"/>
              <a:ext cx="6628804" cy="1047462"/>
            </a:xfrm>
            <a:prstGeom prst="roundRect">
              <a:avLst>
                <a:gd name="adj" fmla="val 10000"/>
              </a:avLst>
            </a:prstGeom>
            <a:grpFill/>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endParaRPr lang="tr-TR" sz="2000">
                <a:solidFill>
                  <a:schemeClr val="bg2"/>
                </a:solidFill>
              </a:endParaRPr>
            </a:p>
          </p:txBody>
        </p:sp>
        <p:sp>
          <p:nvSpPr>
            <p:cNvPr id="11" name="Dikdörtgen 10" descr="Araçlar">
              <a:extLst>
                <a:ext uri="{FF2B5EF4-FFF2-40B4-BE49-F238E27FC236}">
                  <a16:creationId xmlns:a16="http://schemas.microsoft.com/office/drawing/2014/main" id="{C65A7116-5B19-94D4-C99C-340C1D9F5E27}"/>
                </a:ext>
              </a:extLst>
            </p:cNvPr>
            <p:cNvSpPr/>
            <p:nvPr/>
          </p:nvSpPr>
          <p:spPr>
            <a:xfrm>
              <a:off x="5233410" y="2491637"/>
              <a:ext cx="576104" cy="576104"/>
            </a:xfrm>
            <a:prstGeom prst="rect">
              <a:avLst/>
            </a:prstGeom>
            <a:gr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endParaRPr lang="tr-TR" sz="2000">
                <a:solidFill>
                  <a:schemeClr val="bg2"/>
                </a:solidFill>
              </a:endParaRPr>
            </a:p>
          </p:txBody>
        </p:sp>
        <p:sp>
          <p:nvSpPr>
            <p:cNvPr id="13" name="Serbest Form: Şekil 12">
              <a:extLst>
                <a:ext uri="{FF2B5EF4-FFF2-40B4-BE49-F238E27FC236}">
                  <a16:creationId xmlns:a16="http://schemas.microsoft.com/office/drawing/2014/main" id="{455D5421-712A-2F7A-7D3A-C28F328D788D}"/>
                </a:ext>
              </a:extLst>
            </p:cNvPr>
            <p:cNvSpPr/>
            <p:nvPr/>
          </p:nvSpPr>
          <p:spPr>
            <a:xfrm>
              <a:off x="6126372" y="2255958"/>
              <a:ext cx="5418984" cy="1047462"/>
            </a:xfrm>
            <a:custGeom>
              <a:avLst/>
              <a:gdLst>
                <a:gd name="csX0" fmla="*/ 0 w 5418984"/>
                <a:gd name="csY0" fmla="*/ 0 h 1047462"/>
                <a:gd name="csX1" fmla="*/ 5418984 w 5418984"/>
                <a:gd name="csY1" fmla="*/ 0 h 1047462"/>
                <a:gd name="csX2" fmla="*/ 5418984 w 5418984"/>
                <a:gd name="csY2" fmla="*/ 1047462 h 1047462"/>
                <a:gd name="csX3" fmla="*/ 0 w 5418984"/>
                <a:gd name="csY3" fmla="*/ 1047462 h 1047462"/>
                <a:gd name="csX4" fmla="*/ 0 w 5418984"/>
                <a:gd name="csY4" fmla="*/ 0 h 1047462"/>
              </a:gdLst>
              <a:ahLst/>
              <a:cxnLst>
                <a:cxn ang="0">
                  <a:pos x="csX0" y="csY0"/>
                </a:cxn>
                <a:cxn ang="0">
                  <a:pos x="csX1" y="csY1"/>
                </a:cxn>
                <a:cxn ang="0">
                  <a:pos x="csX2" y="csY2"/>
                </a:cxn>
                <a:cxn ang="0">
                  <a:pos x="csX3" y="csY3"/>
                </a:cxn>
                <a:cxn ang="0">
                  <a:pos x="csX4" y="csY4"/>
                </a:cxn>
              </a:cxnLst>
              <a:rect l="l" t="t" r="r" b="b"/>
              <a:pathLst>
                <a:path w="5418984" h="1047462">
                  <a:moveTo>
                    <a:pt x="0" y="0"/>
                  </a:moveTo>
                  <a:lnTo>
                    <a:pt x="5418984" y="0"/>
                  </a:lnTo>
                  <a:lnTo>
                    <a:pt x="5418984" y="1047462"/>
                  </a:lnTo>
                  <a:lnTo>
                    <a:pt x="0" y="1047462"/>
                  </a:lnTo>
                  <a:lnTo>
                    <a:pt x="0" y="0"/>
                  </a:lnTo>
                  <a:close/>
                </a:path>
              </a:pathLst>
            </a:custGeom>
            <a:grp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0856" tIns="110856" rIns="110856" bIns="110856" numCol="1" spcCol="1270" anchor="ctr" anchorCtr="0">
              <a:noAutofit/>
            </a:bodyPr>
            <a:lstStyle/>
            <a:p>
              <a:pPr marL="0" lvl="0" indent="0" algn="l" defTabSz="977900">
                <a:lnSpc>
                  <a:spcPct val="100000"/>
                </a:lnSpc>
                <a:spcBef>
                  <a:spcPct val="0"/>
                </a:spcBef>
                <a:spcAft>
                  <a:spcPct val="35000"/>
                </a:spcAft>
                <a:buNone/>
              </a:pPr>
              <a:r>
                <a:rPr lang="tr-TR" sz="2400" kern="1200" dirty="0">
                  <a:solidFill>
                    <a:schemeClr val="bg2"/>
                  </a:solidFill>
                </a:rPr>
                <a:t>Kaynak israfı</a:t>
              </a:r>
              <a:endParaRPr lang="en-US" sz="2400" kern="1200" dirty="0">
                <a:solidFill>
                  <a:schemeClr val="bg2"/>
                </a:solidFill>
              </a:endParaRPr>
            </a:p>
          </p:txBody>
        </p:sp>
        <p:sp>
          <p:nvSpPr>
            <p:cNvPr id="26" name="Dikdörtgen: Köşeleri Yuvarlatılmış 25">
              <a:extLst>
                <a:ext uri="{FF2B5EF4-FFF2-40B4-BE49-F238E27FC236}">
                  <a16:creationId xmlns:a16="http://schemas.microsoft.com/office/drawing/2014/main" id="{E8D1E378-9D3D-2109-2E5F-0ADFDF3EC4DE}"/>
                </a:ext>
              </a:extLst>
            </p:cNvPr>
            <p:cNvSpPr/>
            <p:nvPr/>
          </p:nvSpPr>
          <p:spPr>
            <a:xfrm>
              <a:off x="4916553" y="3565286"/>
              <a:ext cx="6628804" cy="1047462"/>
            </a:xfrm>
            <a:prstGeom prst="roundRect">
              <a:avLst>
                <a:gd name="adj" fmla="val 10000"/>
              </a:avLst>
            </a:prstGeom>
            <a:grpFill/>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endParaRPr lang="tr-TR" sz="2000">
                <a:solidFill>
                  <a:schemeClr val="bg2"/>
                </a:solidFill>
              </a:endParaRPr>
            </a:p>
          </p:txBody>
        </p:sp>
        <p:sp>
          <p:nvSpPr>
            <p:cNvPr id="27" name="Dikdörtgen 26" descr="Deciduous tree">
              <a:extLst>
                <a:ext uri="{FF2B5EF4-FFF2-40B4-BE49-F238E27FC236}">
                  <a16:creationId xmlns:a16="http://schemas.microsoft.com/office/drawing/2014/main" id="{667F403A-49E2-304F-29C4-279EE19FCCFD}"/>
                </a:ext>
              </a:extLst>
            </p:cNvPr>
            <p:cNvSpPr/>
            <p:nvPr/>
          </p:nvSpPr>
          <p:spPr>
            <a:xfrm>
              <a:off x="5233410" y="3800965"/>
              <a:ext cx="576104" cy="576104"/>
            </a:xfrm>
            <a:prstGeom prst="rect">
              <a:avLst/>
            </a:prstGeom>
            <a:grp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txBody>
            <a:bodyPr/>
            <a:lstStyle/>
            <a:p>
              <a:endParaRPr lang="tr-TR" sz="2000">
                <a:solidFill>
                  <a:schemeClr val="bg2"/>
                </a:solidFill>
              </a:endParaRPr>
            </a:p>
          </p:txBody>
        </p:sp>
        <p:sp>
          <p:nvSpPr>
            <p:cNvPr id="28" name="Serbest Form: Şekil 27">
              <a:extLst>
                <a:ext uri="{FF2B5EF4-FFF2-40B4-BE49-F238E27FC236}">
                  <a16:creationId xmlns:a16="http://schemas.microsoft.com/office/drawing/2014/main" id="{4A218932-BC0F-28B0-C31C-16E69780FE4C}"/>
                </a:ext>
              </a:extLst>
            </p:cNvPr>
            <p:cNvSpPr/>
            <p:nvPr/>
          </p:nvSpPr>
          <p:spPr>
            <a:xfrm>
              <a:off x="6126372" y="3565286"/>
              <a:ext cx="5418984" cy="1047462"/>
            </a:xfrm>
            <a:custGeom>
              <a:avLst/>
              <a:gdLst>
                <a:gd name="csX0" fmla="*/ 0 w 5418984"/>
                <a:gd name="csY0" fmla="*/ 0 h 1047462"/>
                <a:gd name="csX1" fmla="*/ 5418984 w 5418984"/>
                <a:gd name="csY1" fmla="*/ 0 h 1047462"/>
                <a:gd name="csX2" fmla="*/ 5418984 w 5418984"/>
                <a:gd name="csY2" fmla="*/ 1047462 h 1047462"/>
                <a:gd name="csX3" fmla="*/ 0 w 5418984"/>
                <a:gd name="csY3" fmla="*/ 1047462 h 1047462"/>
                <a:gd name="csX4" fmla="*/ 0 w 5418984"/>
                <a:gd name="csY4" fmla="*/ 0 h 1047462"/>
              </a:gdLst>
              <a:ahLst/>
              <a:cxnLst>
                <a:cxn ang="0">
                  <a:pos x="csX0" y="csY0"/>
                </a:cxn>
                <a:cxn ang="0">
                  <a:pos x="csX1" y="csY1"/>
                </a:cxn>
                <a:cxn ang="0">
                  <a:pos x="csX2" y="csY2"/>
                </a:cxn>
                <a:cxn ang="0">
                  <a:pos x="csX3" y="csY3"/>
                </a:cxn>
                <a:cxn ang="0">
                  <a:pos x="csX4" y="csY4"/>
                </a:cxn>
              </a:cxnLst>
              <a:rect l="l" t="t" r="r" b="b"/>
              <a:pathLst>
                <a:path w="5418984" h="1047462">
                  <a:moveTo>
                    <a:pt x="0" y="0"/>
                  </a:moveTo>
                  <a:lnTo>
                    <a:pt x="5418984" y="0"/>
                  </a:lnTo>
                  <a:lnTo>
                    <a:pt x="5418984" y="1047462"/>
                  </a:lnTo>
                  <a:lnTo>
                    <a:pt x="0" y="1047462"/>
                  </a:lnTo>
                  <a:lnTo>
                    <a:pt x="0" y="0"/>
                  </a:lnTo>
                  <a:close/>
                </a:path>
              </a:pathLst>
            </a:custGeom>
            <a:grp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0856" tIns="110856" rIns="110856" bIns="110856" numCol="1" spcCol="1270" anchor="ctr" anchorCtr="0">
              <a:noAutofit/>
            </a:bodyPr>
            <a:lstStyle/>
            <a:p>
              <a:pPr marL="0" lvl="0" indent="0" algn="l" defTabSz="977900">
                <a:lnSpc>
                  <a:spcPct val="100000"/>
                </a:lnSpc>
                <a:spcBef>
                  <a:spcPct val="0"/>
                </a:spcBef>
                <a:spcAft>
                  <a:spcPct val="35000"/>
                </a:spcAft>
                <a:buNone/>
              </a:pPr>
              <a:r>
                <a:rPr lang="tr-TR" sz="2400" kern="1200" dirty="0">
                  <a:solidFill>
                    <a:schemeClr val="bg2"/>
                  </a:solidFill>
                </a:rPr>
                <a:t>Çevresel tahribat</a:t>
              </a:r>
              <a:endParaRPr lang="en-US" sz="2400" kern="1200" dirty="0">
                <a:solidFill>
                  <a:schemeClr val="bg2"/>
                </a:solidFill>
              </a:endParaRPr>
            </a:p>
          </p:txBody>
        </p:sp>
        <p:sp>
          <p:nvSpPr>
            <p:cNvPr id="29" name="Dikdörtgen: Köşeleri Yuvarlatılmış 28">
              <a:extLst>
                <a:ext uri="{FF2B5EF4-FFF2-40B4-BE49-F238E27FC236}">
                  <a16:creationId xmlns:a16="http://schemas.microsoft.com/office/drawing/2014/main" id="{229FAA8C-448A-CC4F-4EB0-DC6799082C92}"/>
                </a:ext>
              </a:extLst>
            </p:cNvPr>
            <p:cNvSpPr/>
            <p:nvPr/>
          </p:nvSpPr>
          <p:spPr>
            <a:xfrm>
              <a:off x="4916553" y="4874614"/>
              <a:ext cx="6628804" cy="1047462"/>
            </a:xfrm>
            <a:prstGeom prst="roundRect">
              <a:avLst>
                <a:gd name="adj" fmla="val 10000"/>
              </a:avLst>
            </a:prstGeom>
            <a:grpFill/>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txBody>
            <a:bodyPr/>
            <a:lstStyle/>
            <a:p>
              <a:endParaRPr lang="tr-TR" sz="2000">
                <a:solidFill>
                  <a:schemeClr val="bg2"/>
                </a:solidFill>
              </a:endParaRPr>
            </a:p>
          </p:txBody>
        </p:sp>
        <p:sp>
          <p:nvSpPr>
            <p:cNvPr id="30" name="Dikdörtgen 29">
              <a:extLst>
                <a:ext uri="{FF2B5EF4-FFF2-40B4-BE49-F238E27FC236}">
                  <a16:creationId xmlns:a16="http://schemas.microsoft.com/office/drawing/2014/main" id="{77A65486-B1BF-C1D5-A22B-10CDD3AE9285}"/>
                </a:ext>
              </a:extLst>
            </p:cNvPr>
            <p:cNvSpPr/>
            <p:nvPr/>
          </p:nvSpPr>
          <p:spPr>
            <a:xfrm>
              <a:off x="5233410" y="5110293"/>
              <a:ext cx="576104" cy="576104"/>
            </a:xfrm>
            <a:prstGeom prst="rect">
              <a:avLst/>
            </a:prstGeom>
            <a:grpFill/>
          </p:spPr>
          <p:style>
            <a:lnRef idx="2">
              <a:schemeClr val="lt1">
                <a:alpha val="0"/>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tr-TR" sz="2000">
                <a:solidFill>
                  <a:schemeClr val="bg2"/>
                </a:solidFill>
              </a:endParaRPr>
            </a:p>
          </p:txBody>
        </p:sp>
        <p:sp>
          <p:nvSpPr>
            <p:cNvPr id="31" name="Serbest Form: Şekil 30">
              <a:extLst>
                <a:ext uri="{FF2B5EF4-FFF2-40B4-BE49-F238E27FC236}">
                  <a16:creationId xmlns:a16="http://schemas.microsoft.com/office/drawing/2014/main" id="{D234A607-C325-7F1F-A263-60C9B634A592}"/>
                </a:ext>
              </a:extLst>
            </p:cNvPr>
            <p:cNvSpPr/>
            <p:nvPr/>
          </p:nvSpPr>
          <p:spPr>
            <a:xfrm>
              <a:off x="6126372" y="4874614"/>
              <a:ext cx="5418984" cy="1047462"/>
            </a:xfrm>
            <a:custGeom>
              <a:avLst/>
              <a:gdLst>
                <a:gd name="csX0" fmla="*/ 0 w 5418984"/>
                <a:gd name="csY0" fmla="*/ 0 h 1047462"/>
                <a:gd name="csX1" fmla="*/ 5418984 w 5418984"/>
                <a:gd name="csY1" fmla="*/ 0 h 1047462"/>
                <a:gd name="csX2" fmla="*/ 5418984 w 5418984"/>
                <a:gd name="csY2" fmla="*/ 1047462 h 1047462"/>
                <a:gd name="csX3" fmla="*/ 0 w 5418984"/>
                <a:gd name="csY3" fmla="*/ 1047462 h 1047462"/>
                <a:gd name="csX4" fmla="*/ 0 w 5418984"/>
                <a:gd name="csY4" fmla="*/ 0 h 1047462"/>
              </a:gdLst>
              <a:ahLst/>
              <a:cxnLst>
                <a:cxn ang="0">
                  <a:pos x="csX0" y="csY0"/>
                </a:cxn>
                <a:cxn ang="0">
                  <a:pos x="csX1" y="csY1"/>
                </a:cxn>
                <a:cxn ang="0">
                  <a:pos x="csX2" y="csY2"/>
                </a:cxn>
                <a:cxn ang="0">
                  <a:pos x="csX3" y="csY3"/>
                </a:cxn>
                <a:cxn ang="0">
                  <a:pos x="csX4" y="csY4"/>
                </a:cxn>
              </a:cxnLst>
              <a:rect l="l" t="t" r="r" b="b"/>
              <a:pathLst>
                <a:path w="5418984" h="1047462">
                  <a:moveTo>
                    <a:pt x="0" y="0"/>
                  </a:moveTo>
                  <a:lnTo>
                    <a:pt x="5418984" y="0"/>
                  </a:lnTo>
                  <a:lnTo>
                    <a:pt x="5418984" y="1047462"/>
                  </a:lnTo>
                  <a:lnTo>
                    <a:pt x="0" y="1047462"/>
                  </a:lnTo>
                  <a:lnTo>
                    <a:pt x="0" y="0"/>
                  </a:lnTo>
                  <a:close/>
                </a:path>
              </a:pathLst>
            </a:custGeom>
            <a:grpFill/>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10856" tIns="110856" rIns="110856" bIns="110856" numCol="1" spcCol="1270" anchor="ctr" anchorCtr="0">
              <a:noAutofit/>
            </a:bodyPr>
            <a:lstStyle/>
            <a:p>
              <a:pPr marL="0" lvl="0" indent="0" algn="l" defTabSz="977900">
                <a:lnSpc>
                  <a:spcPct val="100000"/>
                </a:lnSpc>
                <a:spcBef>
                  <a:spcPct val="0"/>
                </a:spcBef>
                <a:spcAft>
                  <a:spcPct val="35000"/>
                </a:spcAft>
                <a:buNone/>
              </a:pPr>
              <a:r>
                <a:rPr lang="tr-TR" sz="2400" kern="1200" dirty="0">
                  <a:solidFill>
                    <a:schemeClr val="bg2"/>
                  </a:solidFill>
                </a:rPr>
                <a:t>Küresel ölçekte yıllık gıda israfı: yaklaşık 1,3 milyar ton </a:t>
              </a:r>
              <a:endParaRPr lang="en-US" sz="2400" kern="1200" dirty="0">
                <a:solidFill>
                  <a:schemeClr val="bg2"/>
                </a:solidFill>
              </a:endParaRPr>
            </a:p>
          </p:txBody>
        </p:sp>
      </p:grpSp>
      <p:sp>
        <p:nvSpPr>
          <p:cNvPr id="6" name="Metin kutusu 5">
            <a:extLst>
              <a:ext uri="{FF2B5EF4-FFF2-40B4-BE49-F238E27FC236}">
                <a16:creationId xmlns:a16="http://schemas.microsoft.com/office/drawing/2014/main" id="{B68A4242-3306-F162-F3FE-DA23AE83B772}"/>
              </a:ext>
            </a:extLst>
          </p:cNvPr>
          <p:cNvSpPr txBox="1"/>
          <p:nvPr/>
        </p:nvSpPr>
        <p:spPr>
          <a:xfrm>
            <a:off x="8829008" y="6021740"/>
            <a:ext cx="2789903" cy="369332"/>
          </a:xfrm>
          <a:prstGeom prst="rect">
            <a:avLst/>
          </a:prstGeom>
          <a:noFill/>
        </p:spPr>
        <p:txBody>
          <a:bodyPr wrap="square">
            <a:spAutoFit/>
          </a:bodyPr>
          <a:lstStyle/>
          <a:p>
            <a:r>
              <a:rPr lang="tr-TR" dirty="0">
                <a:solidFill>
                  <a:schemeClr val="bg1"/>
                </a:solidFill>
              </a:rPr>
              <a:t>(Akdağ &amp; Kurtuluş, 2016)</a:t>
            </a:r>
          </a:p>
        </p:txBody>
      </p:sp>
      <p:sp>
        <p:nvSpPr>
          <p:cNvPr id="4" name="Metin kutusu 3">
            <a:extLst>
              <a:ext uri="{FF2B5EF4-FFF2-40B4-BE49-F238E27FC236}">
                <a16:creationId xmlns:a16="http://schemas.microsoft.com/office/drawing/2014/main" id="{C9EE9005-5266-5553-E332-6EA74F6BD09A}"/>
              </a:ext>
            </a:extLst>
          </p:cNvPr>
          <p:cNvSpPr txBox="1"/>
          <p:nvPr/>
        </p:nvSpPr>
        <p:spPr>
          <a:xfrm>
            <a:off x="8854998" y="6352800"/>
            <a:ext cx="2690359" cy="369332"/>
          </a:xfrm>
          <a:prstGeom prst="rect">
            <a:avLst/>
          </a:prstGeom>
          <a:noFill/>
        </p:spPr>
        <p:txBody>
          <a:bodyPr wrap="square">
            <a:spAutoFit/>
          </a:bodyPr>
          <a:lstStyle/>
          <a:p>
            <a:r>
              <a:rPr lang="tr-TR" dirty="0">
                <a:solidFill>
                  <a:schemeClr val="bg1"/>
                </a:solidFill>
              </a:rPr>
              <a:t>FAO (Birleşmiş Milletler)</a:t>
            </a:r>
          </a:p>
        </p:txBody>
      </p:sp>
    </p:spTree>
    <p:extLst>
      <p:ext uri="{BB962C8B-B14F-4D97-AF65-F5344CB8AC3E}">
        <p14:creationId xmlns:p14="http://schemas.microsoft.com/office/powerpoint/2010/main" val="1880457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406C69-CB1B-9574-BC6F-B5AD36B2E1B4}"/>
              </a:ext>
            </a:extLst>
          </p:cNvPr>
          <p:cNvSpPr>
            <a:spLocks noGrp="1"/>
          </p:cNvSpPr>
          <p:nvPr>
            <p:ph type="title"/>
          </p:nvPr>
        </p:nvSpPr>
        <p:spPr>
          <a:xfrm>
            <a:off x="2786047" y="609600"/>
            <a:ext cx="9405933" cy="1320800"/>
          </a:xfrm>
          <a:solidFill>
            <a:schemeClr val="accent1">
              <a:lumMod val="75000"/>
            </a:schemeClr>
          </a:solidFill>
        </p:spPr>
        <p:txBody>
          <a:bodyPr>
            <a:normAutofit/>
          </a:bodyPr>
          <a:lstStyle/>
          <a:p>
            <a:pPr algn="ctr"/>
            <a:r>
              <a:rPr lang="tr-TR" b="1" dirty="0">
                <a:solidFill>
                  <a:schemeClr val="bg2"/>
                </a:solidFill>
              </a:rPr>
              <a:t>GİRİŞ</a:t>
            </a:r>
          </a:p>
        </p:txBody>
      </p:sp>
      <p:sp>
        <p:nvSpPr>
          <p:cNvPr id="3" name="İçerik Yer Tutucusu 2">
            <a:extLst>
              <a:ext uri="{FF2B5EF4-FFF2-40B4-BE49-F238E27FC236}">
                <a16:creationId xmlns:a16="http://schemas.microsoft.com/office/drawing/2014/main" id="{C17CB23F-223C-C6A0-F7B4-9DE3ECC6C35F}"/>
              </a:ext>
            </a:extLst>
          </p:cNvPr>
          <p:cNvSpPr>
            <a:spLocks noGrp="1"/>
          </p:cNvSpPr>
          <p:nvPr>
            <p:ph idx="1"/>
          </p:nvPr>
        </p:nvSpPr>
        <p:spPr>
          <a:xfrm>
            <a:off x="2786047" y="2160589"/>
            <a:ext cx="7763966" cy="3880773"/>
          </a:xfrm>
          <a:ln>
            <a:noFill/>
          </a:ln>
          <a:effectLst/>
          <a:scene3d>
            <a:camera prst="orthographicFront">
              <a:rot lat="0" lon="0" rev="0"/>
            </a:camera>
            <a:lightRig rig="contrasting" dir="t">
              <a:rot lat="0" lon="0" rev="7800000"/>
            </a:lightRig>
          </a:scene3d>
          <a:sp3d>
            <a:bevelT w="139700" h="139700"/>
          </a:sp3d>
        </p:spPr>
        <p:txBody>
          <a:bodyPr>
            <a:normAutofit/>
          </a:bodyPr>
          <a:lstStyle/>
          <a:p>
            <a:pPr marL="0" indent="0">
              <a:buNone/>
            </a:pPr>
            <a:r>
              <a:rPr lang="tr-TR" b="1" dirty="0"/>
              <a:t>Güncel İktisadi Sorunlar ve Alternatif Arayışlar</a:t>
            </a:r>
            <a:endParaRPr lang="tr-TR" dirty="0"/>
          </a:p>
          <a:p>
            <a:r>
              <a:rPr lang="tr-TR" dirty="0"/>
              <a:t>Küresel ölçekte artan üretim ve gelir</a:t>
            </a:r>
          </a:p>
          <a:p>
            <a:r>
              <a:rPr lang="tr-TR" dirty="0"/>
              <a:t>Buna rağmen derinleşen iktisadi sorunlar</a:t>
            </a:r>
          </a:p>
          <a:p>
            <a:r>
              <a:rPr lang="tr-TR" dirty="0"/>
              <a:t>Mevcut iktisadi yaklaşımların sınırlılıkları</a:t>
            </a:r>
            <a:endParaRPr lang="tr-TR" dirty="0">
              <a:solidFill>
                <a:srgbClr val="FF0000"/>
              </a:solidFill>
            </a:endParaRPr>
          </a:p>
          <a:p>
            <a:endParaRPr lang="tr-TR" dirty="0"/>
          </a:p>
        </p:txBody>
      </p:sp>
      <p:pic>
        <p:nvPicPr>
          <p:cNvPr id="5" name="Picture 4" descr="Altın ve mavi içeren parçacık olarak Earth">
            <a:extLst>
              <a:ext uri="{FF2B5EF4-FFF2-40B4-BE49-F238E27FC236}">
                <a16:creationId xmlns:a16="http://schemas.microsoft.com/office/drawing/2014/main" id="{B14ADB89-216D-4F6E-5C47-F7FA16D267A7}"/>
              </a:ext>
            </a:extLst>
          </p:cNvPr>
          <p:cNvPicPr>
            <a:picLocks noChangeAspect="1"/>
          </p:cNvPicPr>
          <p:nvPr/>
        </p:nvPicPr>
        <p:blipFill>
          <a:blip r:embed="rId3">
            <a:duotone>
              <a:prstClr val="black"/>
              <a:schemeClr val="tx2">
                <a:tint val="45000"/>
                <a:satMod val="400000"/>
              </a:schemeClr>
            </a:duotone>
          </a:blip>
          <a:srcRect l="33084" r="40376" b="1"/>
          <a:stretch>
            <a:fillRect/>
          </a:stretch>
        </p:blipFill>
        <p:spPr>
          <a:xfrm>
            <a:off x="20" y="10"/>
            <a:ext cx="2734036" cy="6876278"/>
          </a:xfrm>
          <a:custGeom>
            <a:avLst/>
            <a:gdLst/>
            <a:ahLst/>
            <a:cxnLst/>
            <a:rect l="l" t="t" r="r" b="b"/>
            <a:pathLst>
              <a:path w="2734056" h="6858000">
                <a:moveTo>
                  <a:pt x="0" y="0"/>
                </a:moveTo>
                <a:lnTo>
                  <a:pt x="1674254" y="0"/>
                </a:lnTo>
                <a:lnTo>
                  <a:pt x="2734056" y="6850199"/>
                </a:lnTo>
                <a:lnTo>
                  <a:pt x="2734056" y="6858000"/>
                </a:lnTo>
                <a:lnTo>
                  <a:pt x="842596" y="6858000"/>
                </a:lnTo>
                <a:lnTo>
                  <a:pt x="0" y="1191846"/>
                </a:lnTo>
                <a:close/>
              </a:path>
            </a:pathLst>
          </a:custGeom>
        </p:spPr>
      </p:pic>
    </p:spTree>
    <p:extLst>
      <p:ext uri="{BB962C8B-B14F-4D97-AF65-F5344CB8AC3E}">
        <p14:creationId xmlns:p14="http://schemas.microsoft.com/office/powerpoint/2010/main" val="3654744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İçerik Yer Tutucusu 14">
            <a:extLst>
              <a:ext uri="{FF2B5EF4-FFF2-40B4-BE49-F238E27FC236}">
                <a16:creationId xmlns:a16="http://schemas.microsoft.com/office/drawing/2014/main" id="{E8CF8918-4523-15CB-05E8-D9EB41DF9B36}"/>
              </a:ext>
            </a:extLst>
          </p:cNvPr>
          <p:cNvGraphicFramePr>
            <a:graphicFrameLocks noGrp="1"/>
          </p:cNvGraphicFramePr>
          <p:nvPr>
            <p:ph idx="1"/>
            <p:extLst>
              <p:ext uri="{D42A27DB-BD31-4B8C-83A1-F6EECF244321}">
                <p14:modId xmlns:p14="http://schemas.microsoft.com/office/powerpoint/2010/main" val="969232169"/>
              </p:ext>
            </p:extLst>
          </p:nvPr>
        </p:nvGraphicFramePr>
        <p:xfrm>
          <a:off x="1797844" y="1488281"/>
          <a:ext cx="8596312" cy="38814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062990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CCA68C-B4BE-8492-4099-359ACE07F1CD}"/>
              </a:ext>
            </a:extLst>
          </p:cNvPr>
          <p:cNvSpPr>
            <a:spLocks noGrp="1"/>
          </p:cNvSpPr>
          <p:nvPr>
            <p:ph type="title"/>
          </p:nvPr>
        </p:nvSpPr>
        <p:spPr>
          <a:xfrm>
            <a:off x="0" y="365125"/>
            <a:ext cx="12192000" cy="1325563"/>
          </a:xfrm>
          <a:solidFill>
            <a:schemeClr val="accent1"/>
          </a:solidFill>
        </p:spPr>
        <p:txBody>
          <a:bodyPr>
            <a:normAutofit/>
          </a:bodyPr>
          <a:lstStyle/>
          <a:p>
            <a:pPr algn="ctr"/>
            <a:r>
              <a:rPr lang="tr-TR" b="1" dirty="0">
                <a:solidFill>
                  <a:schemeClr val="bg2"/>
                </a:solidFill>
              </a:rPr>
              <a:t>AHİLİKTE TÜKETİM ANLAYIŞI</a:t>
            </a:r>
          </a:p>
        </p:txBody>
      </p:sp>
      <p:graphicFrame>
        <p:nvGraphicFramePr>
          <p:cNvPr id="29" name="Rectangle 1">
            <a:extLst>
              <a:ext uri="{FF2B5EF4-FFF2-40B4-BE49-F238E27FC236}">
                <a16:creationId xmlns:a16="http://schemas.microsoft.com/office/drawing/2014/main" id="{504B5C73-B6B5-391C-5E8E-ECAA5A53EB33}"/>
              </a:ext>
            </a:extLst>
          </p:cNvPr>
          <p:cNvGraphicFramePr>
            <a:graphicFrameLocks noGrp="1"/>
          </p:cNvGraphicFramePr>
          <p:nvPr>
            <p:ph idx="1"/>
            <p:extLst>
              <p:ext uri="{D42A27DB-BD31-4B8C-83A1-F6EECF244321}">
                <p14:modId xmlns:p14="http://schemas.microsoft.com/office/powerpoint/2010/main" val="132118504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839585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EE757F-470C-3DA0-BE3C-A0B189C558EE}"/>
              </a:ext>
            </a:extLst>
          </p:cNvPr>
          <p:cNvSpPr>
            <a:spLocks noGrp="1"/>
          </p:cNvSpPr>
          <p:nvPr>
            <p:ph type="title"/>
          </p:nvPr>
        </p:nvSpPr>
        <p:spPr>
          <a:xfrm>
            <a:off x="0" y="365125"/>
            <a:ext cx="12192000" cy="1325563"/>
          </a:xfrm>
          <a:solidFill>
            <a:schemeClr val="accent1"/>
          </a:solidFill>
        </p:spPr>
        <p:txBody>
          <a:bodyPr/>
          <a:lstStyle/>
          <a:p>
            <a:pPr algn="ctr"/>
            <a:r>
              <a:rPr lang="tr-TR" b="1" dirty="0">
                <a:solidFill>
                  <a:schemeClr val="bg2"/>
                </a:solidFill>
              </a:rPr>
              <a:t>HANGİ İLKE HANGİ SORUN</a:t>
            </a:r>
          </a:p>
        </p:txBody>
      </p:sp>
      <p:graphicFrame>
        <p:nvGraphicFramePr>
          <p:cNvPr id="5" name="Tablo 4">
            <a:extLst>
              <a:ext uri="{FF2B5EF4-FFF2-40B4-BE49-F238E27FC236}">
                <a16:creationId xmlns:a16="http://schemas.microsoft.com/office/drawing/2014/main" id="{8DABB3C9-FDD9-227A-AFB0-51738C3AC9F6}"/>
              </a:ext>
            </a:extLst>
          </p:cNvPr>
          <p:cNvGraphicFramePr>
            <a:graphicFrameLocks noGrp="1"/>
          </p:cNvGraphicFramePr>
          <p:nvPr>
            <p:extLst>
              <p:ext uri="{D42A27DB-BD31-4B8C-83A1-F6EECF244321}">
                <p14:modId xmlns:p14="http://schemas.microsoft.com/office/powerpoint/2010/main" val="1916784509"/>
              </p:ext>
            </p:extLst>
          </p:nvPr>
        </p:nvGraphicFramePr>
        <p:xfrm>
          <a:off x="1355759" y="2327737"/>
          <a:ext cx="9105764" cy="3207825"/>
        </p:xfrm>
        <a:graphic>
          <a:graphicData uri="http://schemas.openxmlformats.org/drawingml/2006/table">
            <a:tbl>
              <a:tblPr firstRow="1" bandRow="1">
                <a:tableStyleId>{5C22544A-7EE6-4342-B048-85BDC9FD1C3A}</a:tableStyleId>
              </a:tblPr>
              <a:tblGrid>
                <a:gridCol w="4552882">
                  <a:extLst>
                    <a:ext uri="{9D8B030D-6E8A-4147-A177-3AD203B41FA5}">
                      <a16:colId xmlns:a16="http://schemas.microsoft.com/office/drawing/2014/main" val="1163309371"/>
                    </a:ext>
                  </a:extLst>
                </a:gridCol>
                <a:gridCol w="4552882">
                  <a:extLst>
                    <a:ext uri="{9D8B030D-6E8A-4147-A177-3AD203B41FA5}">
                      <a16:colId xmlns:a16="http://schemas.microsoft.com/office/drawing/2014/main" val="3794241290"/>
                    </a:ext>
                  </a:extLst>
                </a:gridCol>
              </a:tblGrid>
              <a:tr h="641565">
                <a:tc>
                  <a:txBody>
                    <a:bodyPr/>
                    <a:lstStyle/>
                    <a:p>
                      <a:pPr algn="ctr"/>
                      <a:r>
                        <a:rPr lang="tr-TR" sz="2800" dirty="0"/>
                        <a:t>Sorun</a:t>
                      </a:r>
                    </a:p>
                  </a:txBody>
                  <a:tcPr/>
                </a:tc>
                <a:tc>
                  <a:txBody>
                    <a:bodyPr/>
                    <a:lstStyle/>
                    <a:p>
                      <a:pPr algn="ctr"/>
                      <a:r>
                        <a:rPr lang="tr-TR" sz="2800" dirty="0"/>
                        <a:t>Ahilik İlkesi</a:t>
                      </a:r>
                    </a:p>
                  </a:txBody>
                  <a:tcPr/>
                </a:tc>
                <a:extLst>
                  <a:ext uri="{0D108BD9-81ED-4DB2-BD59-A6C34878D82A}">
                    <a16:rowId xmlns:a16="http://schemas.microsoft.com/office/drawing/2014/main" val="461331426"/>
                  </a:ext>
                </a:extLst>
              </a:tr>
              <a:tr h="64156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tr-TR" sz="2800" dirty="0"/>
                        <a:t>Gelir dağılımı</a:t>
                      </a:r>
                    </a:p>
                  </a:txBody>
                  <a:tcPr/>
                </a:tc>
                <a:tc>
                  <a:txBody>
                    <a:bodyPr/>
                    <a:lstStyle/>
                    <a:p>
                      <a:r>
                        <a:rPr lang="tr-TR" sz="2800" dirty="0"/>
                        <a:t>Paylaşım</a:t>
                      </a:r>
                    </a:p>
                  </a:txBody>
                  <a:tcPr/>
                </a:tc>
                <a:extLst>
                  <a:ext uri="{0D108BD9-81ED-4DB2-BD59-A6C34878D82A}">
                    <a16:rowId xmlns:a16="http://schemas.microsoft.com/office/drawing/2014/main" val="560890610"/>
                  </a:ext>
                </a:extLst>
              </a:tr>
              <a:tr h="641565">
                <a:tc>
                  <a:txBody>
                    <a:bodyPr/>
                    <a:lstStyle/>
                    <a:p>
                      <a:r>
                        <a:rPr lang="tr-TR" sz="2800" dirty="0"/>
                        <a:t>İşsizlik</a:t>
                      </a:r>
                    </a:p>
                  </a:txBody>
                  <a:tcPr/>
                </a:tc>
                <a:tc>
                  <a:txBody>
                    <a:bodyPr/>
                    <a:lstStyle/>
                    <a:p>
                      <a:r>
                        <a:rPr lang="tr-TR" sz="2800" dirty="0"/>
                        <a:t>Usta-çırak</a:t>
                      </a:r>
                    </a:p>
                  </a:txBody>
                  <a:tcPr/>
                </a:tc>
                <a:extLst>
                  <a:ext uri="{0D108BD9-81ED-4DB2-BD59-A6C34878D82A}">
                    <a16:rowId xmlns:a16="http://schemas.microsoft.com/office/drawing/2014/main" val="1193763011"/>
                  </a:ext>
                </a:extLst>
              </a:tr>
              <a:tr h="641565">
                <a:tc>
                  <a:txBody>
                    <a:bodyPr/>
                    <a:lstStyle/>
                    <a:p>
                      <a:r>
                        <a:rPr lang="tr-TR" sz="2800" dirty="0"/>
                        <a:t>Yolsuzluk</a:t>
                      </a:r>
                    </a:p>
                  </a:txBody>
                  <a:tcPr/>
                </a:tc>
                <a:tc>
                  <a:txBody>
                    <a:bodyPr/>
                    <a:lstStyle/>
                    <a:p>
                      <a:r>
                        <a:rPr lang="tr-TR" sz="2800" dirty="0"/>
                        <a:t>Dürüstlük</a:t>
                      </a:r>
                    </a:p>
                  </a:txBody>
                  <a:tcPr/>
                </a:tc>
                <a:extLst>
                  <a:ext uri="{0D108BD9-81ED-4DB2-BD59-A6C34878D82A}">
                    <a16:rowId xmlns:a16="http://schemas.microsoft.com/office/drawing/2014/main" val="3731234296"/>
                  </a:ext>
                </a:extLst>
              </a:tr>
              <a:tr h="641565">
                <a:tc>
                  <a:txBody>
                    <a:bodyPr/>
                    <a:lstStyle/>
                    <a:p>
                      <a:r>
                        <a:rPr lang="tr-TR" sz="2800" dirty="0"/>
                        <a:t>Aşırı tüketim</a:t>
                      </a:r>
                    </a:p>
                  </a:txBody>
                  <a:tcPr/>
                </a:tc>
                <a:tc>
                  <a:txBody>
                    <a:bodyPr/>
                    <a:lstStyle/>
                    <a:p>
                      <a:r>
                        <a:rPr lang="tr-TR" sz="2800" dirty="0"/>
                        <a:t>Kanaat</a:t>
                      </a:r>
                    </a:p>
                  </a:txBody>
                  <a:tcPr/>
                </a:tc>
                <a:extLst>
                  <a:ext uri="{0D108BD9-81ED-4DB2-BD59-A6C34878D82A}">
                    <a16:rowId xmlns:a16="http://schemas.microsoft.com/office/drawing/2014/main" val="2181370054"/>
                  </a:ext>
                </a:extLst>
              </a:tr>
            </a:tbl>
          </a:graphicData>
        </a:graphic>
      </p:graphicFrame>
    </p:spTree>
    <p:extLst>
      <p:ext uri="{BB962C8B-B14F-4D97-AF65-F5344CB8AC3E}">
        <p14:creationId xmlns:p14="http://schemas.microsoft.com/office/powerpoint/2010/main" val="10300122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CD06C8-335D-17C7-4729-3D503107A8E0}"/>
              </a:ext>
            </a:extLst>
          </p:cNvPr>
          <p:cNvSpPr>
            <a:spLocks noGrp="1"/>
          </p:cNvSpPr>
          <p:nvPr>
            <p:ph type="title"/>
          </p:nvPr>
        </p:nvSpPr>
        <p:spPr>
          <a:xfrm>
            <a:off x="0" y="609600"/>
            <a:ext cx="12192000" cy="1099457"/>
          </a:xfrm>
          <a:solidFill>
            <a:schemeClr val="accent1"/>
          </a:solidFill>
        </p:spPr>
        <p:txBody>
          <a:bodyPr>
            <a:normAutofit/>
          </a:bodyPr>
          <a:lstStyle/>
          <a:p>
            <a:pPr algn="ctr"/>
            <a:r>
              <a:rPr lang="tr-TR" b="1" dirty="0">
                <a:solidFill>
                  <a:schemeClr val="bg2"/>
                </a:solidFill>
              </a:rPr>
              <a:t>GENEL</a:t>
            </a:r>
            <a:r>
              <a:rPr lang="tr-TR" b="1" dirty="0"/>
              <a:t> </a:t>
            </a:r>
            <a:r>
              <a:rPr lang="tr-TR" b="1" dirty="0">
                <a:solidFill>
                  <a:schemeClr val="bg2"/>
                </a:solidFill>
              </a:rPr>
              <a:t>DEĞERLENDİRME</a:t>
            </a:r>
          </a:p>
        </p:txBody>
      </p:sp>
      <p:graphicFrame>
        <p:nvGraphicFramePr>
          <p:cNvPr id="30" name="Rectangle 2">
            <a:extLst>
              <a:ext uri="{FF2B5EF4-FFF2-40B4-BE49-F238E27FC236}">
                <a16:creationId xmlns:a16="http://schemas.microsoft.com/office/drawing/2014/main" id="{39574ABC-ACB6-FA0A-8961-A6CF9929E34C}"/>
              </a:ext>
            </a:extLst>
          </p:cNvPr>
          <p:cNvGraphicFramePr>
            <a:graphicFrameLocks noGrp="1"/>
          </p:cNvGraphicFramePr>
          <p:nvPr>
            <p:ph idx="1"/>
            <p:extLst>
              <p:ext uri="{D42A27DB-BD31-4B8C-83A1-F6EECF244321}">
                <p14:modId xmlns:p14="http://schemas.microsoft.com/office/powerpoint/2010/main" val="103229997"/>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25267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5B7D32-087B-3208-7CEB-1026A61430DC}"/>
              </a:ext>
            </a:extLst>
          </p:cNvPr>
          <p:cNvSpPr>
            <a:spLocks noGrp="1"/>
          </p:cNvSpPr>
          <p:nvPr>
            <p:ph type="title"/>
          </p:nvPr>
        </p:nvSpPr>
        <p:spPr>
          <a:xfrm>
            <a:off x="0" y="609600"/>
            <a:ext cx="12192000" cy="1099457"/>
          </a:xfrm>
          <a:solidFill>
            <a:schemeClr val="accent1"/>
          </a:solidFill>
        </p:spPr>
        <p:txBody>
          <a:bodyPr>
            <a:normAutofit/>
          </a:bodyPr>
          <a:lstStyle/>
          <a:p>
            <a:pPr algn="ctr"/>
            <a:r>
              <a:rPr lang="tr-TR" b="1" dirty="0">
                <a:solidFill>
                  <a:schemeClr val="bg2"/>
                </a:solidFill>
              </a:rPr>
              <a:t>SONUÇ VE KATKI</a:t>
            </a:r>
          </a:p>
        </p:txBody>
      </p:sp>
      <p:graphicFrame>
        <p:nvGraphicFramePr>
          <p:cNvPr id="6" name="Rectangle 1">
            <a:extLst>
              <a:ext uri="{FF2B5EF4-FFF2-40B4-BE49-F238E27FC236}">
                <a16:creationId xmlns:a16="http://schemas.microsoft.com/office/drawing/2014/main" id="{6E769FBD-CB47-B2C6-F24E-9FD3C70C507D}"/>
              </a:ext>
            </a:extLst>
          </p:cNvPr>
          <p:cNvGraphicFramePr>
            <a:graphicFrameLocks noGrp="1"/>
          </p:cNvGraphicFramePr>
          <p:nvPr>
            <p:ph idx="1"/>
            <p:extLst>
              <p:ext uri="{D42A27DB-BD31-4B8C-83A1-F6EECF244321}">
                <p14:modId xmlns:p14="http://schemas.microsoft.com/office/powerpoint/2010/main" val="3472874805"/>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Metin kutusu 2">
            <a:extLst>
              <a:ext uri="{FF2B5EF4-FFF2-40B4-BE49-F238E27FC236}">
                <a16:creationId xmlns:a16="http://schemas.microsoft.com/office/drawing/2014/main" id="{71C8B4E8-385A-3286-AA7E-990BE50C666F}"/>
              </a:ext>
            </a:extLst>
          </p:cNvPr>
          <p:cNvSpPr txBox="1"/>
          <p:nvPr/>
        </p:nvSpPr>
        <p:spPr>
          <a:xfrm>
            <a:off x="9242323" y="6248400"/>
            <a:ext cx="2949677" cy="369332"/>
          </a:xfrm>
          <a:prstGeom prst="rect">
            <a:avLst/>
          </a:prstGeom>
          <a:noFill/>
        </p:spPr>
        <p:txBody>
          <a:bodyPr wrap="square" rtlCol="0">
            <a:spAutoFit/>
          </a:bodyPr>
          <a:lstStyle/>
          <a:p>
            <a:r>
              <a:rPr lang="tr-TR" dirty="0"/>
              <a:t>Teşekkür ederim.</a:t>
            </a:r>
          </a:p>
        </p:txBody>
      </p:sp>
    </p:spTree>
    <p:extLst>
      <p:ext uri="{BB962C8B-B14F-4D97-AF65-F5344CB8AC3E}">
        <p14:creationId xmlns:p14="http://schemas.microsoft.com/office/powerpoint/2010/main" val="2525842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EBC745-E76B-6EEC-F634-33E1CBB82A22}"/>
              </a:ext>
            </a:extLst>
          </p:cNvPr>
          <p:cNvSpPr>
            <a:spLocks noGrp="1"/>
          </p:cNvSpPr>
          <p:nvPr>
            <p:ph type="title"/>
          </p:nvPr>
        </p:nvSpPr>
        <p:spPr>
          <a:xfrm>
            <a:off x="395658" y="1363966"/>
            <a:ext cx="4048523" cy="4093028"/>
          </a:xfrm>
          <a:solidFill>
            <a:schemeClr val="tx2">
              <a:lumMod val="90000"/>
              <a:lumOff val="10000"/>
            </a:schemeClr>
          </a:solidFill>
          <a:ln>
            <a:solidFill>
              <a:schemeClr val="accent1"/>
            </a:solidFill>
          </a:ln>
        </p:spPr>
        <p:txBody>
          <a:bodyPr anchor="ctr">
            <a:normAutofit/>
          </a:bodyPr>
          <a:lstStyle/>
          <a:p>
            <a:pPr algn="ctr"/>
            <a:r>
              <a:rPr lang="tr-TR" sz="4400" b="1" dirty="0">
                <a:solidFill>
                  <a:schemeClr val="bg2"/>
                </a:solidFill>
              </a:rPr>
              <a:t>ARAŞTIRMANIN AMACI</a:t>
            </a:r>
          </a:p>
        </p:txBody>
      </p:sp>
      <p:graphicFrame>
        <p:nvGraphicFramePr>
          <p:cNvPr id="25" name="İçerik Yer Tutucusu 2">
            <a:extLst>
              <a:ext uri="{FF2B5EF4-FFF2-40B4-BE49-F238E27FC236}">
                <a16:creationId xmlns:a16="http://schemas.microsoft.com/office/drawing/2014/main" id="{2F519B84-1A47-3F43-E7BD-9F3B3F891A7C}"/>
              </a:ext>
            </a:extLst>
          </p:cNvPr>
          <p:cNvGraphicFramePr>
            <a:graphicFrameLocks noGrp="1"/>
          </p:cNvGraphicFramePr>
          <p:nvPr>
            <p:ph idx="1"/>
            <p:extLst>
              <p:ext uri="{D42A27DB-BD31-4B8C-83A1-F6EECF244321}">
                <p14:modId xmlns:p14="http://schemas.microsoft.com/office/powerpoint/2010/main" val="3423835417"/>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13805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23DCBF-B9BD-A829-21B0-2671C733CD08}"/>
              </a:ext>
            </a:extLst>
          </p:cNvPr>
          <p:cNvSpPr>
            <a:spLocks noGrp="1"/>
          </p:cNvSpPr>
          <p:nvPr>
            <p:ph type="title"/>
          </p:nvPr>
        </p:nvSpPr>
        <p:spPr>
          <a:xfrm>
            <a:off x="0" y="365125"/>
            <a:ext cx="12192000" cy="1325563"/>
          </a:xfrm>
          <a:solidFill>
            <a:schemeClr val="accent1"/>
          </a:solidFill>
        </p:spPr>
        <p:txBody>
          <a:bodyPr>
            <a:normAutofit/>
          </a:bodyPr>
          <a:lstStyle/>
          <a:p>
            <a:pPr algn="ctr"/>
            <a:r>
              <a:rPr lang="tr-TR" b="1" dirty="0">
                <a:solidFill>
                  <a:schemeClr val="bg2"/>
                </a:solidFill>
              </a:rPr>
              <a:t>ARAŞTIRMANIN PROBLEMİ</a:t>
            </a:r>
          </a:p>
        </p:txBody>
      </p:sp>
      <p:graphicFrame>
        <p:nvGraphicFramePr>
          <p:cNvPr id="5" name="İçerik Yer Tutucusu 2">
            <a:extLst>
              <a:ext uri="{FF2B5EF4-FFF2-40B4-BE49-F238E27FC236}">
                <a16:creationId xmlns:a16="http://schemas.microsoft.com/office/drawing/2014/main" id="{3BE02F66-4454-AAAE-1346-9DC84DC94C34}"/>
              </a:ext>
            </a:extLst>
          </p:cNvPr>
          <p:cNvGraphicFramePr>
            <a:graphicFrameLocks noGrp="1"/>
          </p:cNvGraphicFramePr>
          <p:nvPr>
            <p:ph idx="1"/>
            <p:extLst>
              <p:ext uri="{D42A27DB-BD31-4B8C-83A1-F6EECF244321}">
                <p14:modId xmlns:p14="http://schemas.microsoft.com/office/powerpoint/2010/main" val="388463509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261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FE7596-039D-41AD-5627-2C4CDE30BB42}"/>
              </a:ext>
            </a:extLst>
          </p:cNvPr>
          <p:cNvSpPr>
            <a:spLocks noGrp="1"/>
          </p:cNvSpPr>
          <p:nvPr>
            <p:ph type="title"/>
          </p:nvPr>
        </p:nvSpPr>
        <p:spPr>
          <a:xfrm>
            <a:off x="0" y="365125"/>
            <a:ext cx="12192000" cy="1325563"/>
          </a:xfrm>
          <a:solidFill>
            <a:schemeClr val="accent1"/>
          </a:solidFill>
        </p:spPr>
        <p:txBody>
          <a:bodyPr/>
          <a:lstStyle/>
          <a:p>
            <a:pPr algn="ctr"/>
            <a:r>
              <a:rPr lang="tr-TR" b="1" dirty="0">
                <a:solidFill>
                  <a:schemeClr val="bg2"/>
                </a:solidFill>
              </a:rPr>
              <a:t>YÖNTEM</a:t>
            </a:r>
          </a:p>
        </p:txBody>
      </p:sp>
      <p:graphicFrame>
        <p:nvGraphicFramePr>
          <p:cNvPr id="5" name="İçerik Yer Tutucusu 2">
            <a:extLst>
              <a:ext uri="{FF2B5EF4-FFF2-40B4-BE49-F238E27FC236}">
                <a16:creationId xmlns:a16="http://schemas.microsoft.com/office/drawing/2014/main" id="{0BEB90A6-E92A-E4FD-BB9A-D8BF11F31D18}"/>
              </a:ext>
            </a:extLst>
          </p:cNvPr>
          <p:cNvGraphicFramePr>
            <a:graphicFrameLocks noGrp="1"/>
          </p:cNvGraphicFramePr>
          <p:nvPr>
            <p:ph idx="1"/>
            <p:extLst>
              <p:ext uri="{D42A27DB-BD31-4B8C-83A1-F6EECF244321}">
                <p14:modId xmlns:p14="http://schemas.microsoft.com/office/powerpoint/2010/main" val="19128496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92713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3E4575-C1A7-5976-EBD8-69DC66DC7778}"/>
              </a:ext>
            </a:extLst>
          </p:cNvPr>
          <p:cNvSpPr>
            <a:spLocks noGrp="1"/>
          </p:cNvSpPr>
          <p:nvPr>
            <p:ph type="title"/>
          </p:nvPr>
        </p:nvSpPr>
        <p:spPr>
          <a:xfrm>
            <a:off x="0" y="609600"/>
            <a:ext cx="12191999" cy="1099457"/>
          </a:xfrm>
          <a:solidFill>
            <a:schemeClr val="accent1"/>
          </a:solidFill>
        </p:spPr>
        <p:txBody>
          <a:bodyPr>
            <a:normAutofit/>
          </a:bodyPr>
          <a:lstStyle/>
          <a:p>
            <a:pPr algn="ctr"/>
            <a:r>
              <a:rPr lang="tr-TR" b="1" dirty="0">
                <a:solidFill>
                  <a:schemeClr val="bg2"/>
                </a:solidFill>
              </a:rPr>
              <a:t>AHİLİK SİSTEMİ</a:t>
            </a:r>
          </a:p>
        </p:txBody>
      </p:sp>
      <p:graphicFrame>
        <p:nvGraphicFramePr>
          <p:cNvPr id="28" name="İçerik Yer Tutucusu 2">
            <a:extLst>
              <a:ext uri="{FF2B5EF4-FFF2-40B4-BE49-F238E27FC236}">
                <a16:creationId xmlns:a16="http://schemas.microsoft.com/office/drawing/2014/main" id="{B90DF15D-D9C9-88DA-27F5-C44641EE9FA5}"/>
              </a:ext>
            </a:extLst>
          </p:cNvPr>
          <p:cNvGraphicFramePr>
            <a:graphicFrameLocks noGrp="1"/>
          </p:cNvGraphicFramePr>
          <p:nvPr>
            <p:ph idx="1"/>
            <p:extLst>
              <p:ext uri="{D42A27DB-BD31-4B8C-83A1-F6EECF244321}">
                <p14:modId xmlns:p14="http://schemas.microsoft.com/office/powerpoint/2010/main" val="3336889625"/>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78583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9FE9BE-213D-9B11-1716-AB6BF5C37B34}"/>
              </a:ext>
            </a:extLst>
          </p:cNvPr>
          <p:cNvSpPr>
            <a:spLocks noGrp="1"/>
          </p:cNvSpPr>
          <p:nvPr>
            <p:ph type="title"/>
          </p:nvPr>
        </p:nvSpPr>
        <p:spPr>
          <a:xfrm>
            <a:off x="652481" y="1382486"/>
            <a:ext cx="3547581" cy="4093028"/>
          </a:xfrm>
          <a:solidFill>
            <a:schemeClr val="accent1"/>
          </a:solidFill>
        </p:spPr>
        <p:txBody>
          <a:bodyPr anchor="ctr">
            <a:normAutofit/>
          </a:bodyPr>
          <a:lstStyle/>
          <a:p>
            <a:pPr algn="ctr"/>
            <a:r>
              <a:rPr lang="tr-TR" sz="4400" b="1" dirty="0">
                <a:solidFill>
                  <a:schemeClr val="bg2"/>
                </a:solidFill>
              </a:rPr>
              <a:t>AHİLİĞİN TEMEL İLKELERİ</a:t>
            </a:r>
          </a:p>
        </p:txBody>
      </p:sp>
      <p:graphicFrame>
        <p:nvGraphicFramePr>
          <p:cNvPr id="46" name="Rectangle 3">
            <a:extLst>
              <a:ext uri="{FF2B5EF4-FFF2-40B4-BE49-F238E27FC236}">
                <a16:creationId xmlns:a16="http://schemas.microsoft.com/office/drawing/2014/main" id="{466F081A-DE53-29FE-3963-31DFABDFBC36}"/>
              </a:ext>
            </a:extLst>
          </p:cNvPr>
          <p:cNvGraphicFramePr>
            <a:graphicFrameLocks noGrp="1"/>
          </p:cNvGraphicFramePr>
          <p:nvPr>
            <p:ph idx="1"/>
            <p:extLst>
              <p:ext uri="{D42A27DB-BD31-4B8C-83A1-F6EECF244321}">
                <p14:modId xmlns:p14="http://schemas.microsoft.com/office/powerpoint/2010/main" val="692973899"/>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02607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6EC314-8469-FCEA-F498-23660E970697}"/>
              </a:ext>
            </a:extLst>
          </p:cNvPr>
          <p:cNvSpPr>
            <a:spLocks noGrp="1"/>
          </p:cNvSpPr>
          <p:nvPr>
            <p:ph type="title"/>
          </p:nvPr>
        </p:nvSpPr>
        <p:spPr>
          <a:xfrm>
            <a:off x="652481" y="1382486"/>
            <a:ext cx="3547581" cy="4093028"/>
          </a:xfrm>
          <a:solidFill>
            <a:schemeClr val="accent1"/>
          </a:solidFill>
        </p:spPr>
        <p:txBody>
          <a:bodyPr anchor="ctr">
            <a:normAutofit/>
          </a:bodyPr>
          <a:lstStyle/>
          <a:p>
            <a:pPr algn="ctr"/>
            <a:r>
              <a:rPr lang="tr-TR" sz="4400" b="1" dirty="0">
                <a:solidFill>
                  <a:schemeClr val="bg2"/>
                </a:solidFill>
              </a:rPr>
              <a:t>GELİR DAĞILIMI BOZUKLUĞU</a:t>
            </a:r>
          </a:p>
        </p:txBody>
      </p:sp>
      <p:graphicFrame>
        <p:nvGraphicFramePr>
          <p:cNvPr id="6" name="Rectangle 1">
            <a:extLst>
              <a:ext uri="{FF2B5EF4-FFF2-40B4-BE49-F238E27FC236}">
                <a16:creationId xmlns:a16="http://schemas.microsoft.com/office/drawing/2014/main" id="{3E9EF29F-BC55-1843-1299-DA003395C3AA}"/>
              </a:ext>
            </a:extLst>
          </p:cNvPr>
          <p:cNvGraphicFramePr>
            <a:graphicFrameLocks noGrp="1"/>
          </p:cNvGraphicFramePr>
          <p:nvPr>
            <p:ph idx="1"/>
            <p:extLst>
              <p:ext uri="{D42A27DB-BD31-4B8C-83A1-F6EECF244321}">
                <p14:modId xmlns:p14="http://schemas.microsoft.com/office/powerpoint/2010/main" val="3168688076"/>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Metin kutusu 4">
            <a:extLst>
              <a:ext uri="{FF2B5EF4-FFF2-40B4-BE49-F238E27FC236}">
                <a16:creationId xmlns:a16="http://schemas.microsoft.com/office/drawing/2014/main" id="{F08B7FF9-BA90-4A49-5F4F-7EBBE590466E}"/>
              </a:ext>
            </a:extLst>
          </p:cNvPr>
          <p:cNvSpPr txBox="1"/>
          <p:nvPr/>
        </p:nvSpPr>
        <p:spPr>
          <a:xfrm>
            <a:off x="9879975" y="5932611"/>
            <a:ext cx="1693661" cy="369332"/>
          </a:xfrm>
          <a:prstGeom prst="rect">
            <a:avLst/>
          </a:prstGeom>
          <a:noFill/>
        </p:spPr>
        <p:txBody>
          <a:bodyPr wrap="square">
            <a:spAutoFit/>
          </a:bodyPr>
          <a:lstStyle/>
          <a:p>
            <a:r>
              <a:rPr lang="tr-TR" dirty="0"/>
              <a:t>(OXFAM, 2025)</a:t>
            </a:r>
          </a:p>
        </p:txBody>
      </p:sp>
    </p:spTree>
    <p:extLst>
      <p:ext uri="{BB962C8B-B14F-4D97-AF65-F5344CB8AC3E}">
        <p14:creationId xmlns:p14="http://schemas.microsoft.com/office/powerpoint/2010/main" val="903370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04F534-9006-0CD3-179D-FEBC73F2CF77}"/>
              </a:ext>
            </a:extLst>
          </p:cNvPr>
          <p:cNvSpPr>
            <a:spLocks noGrp="1"/>
          </p:cNvSpPr>
          <p:nvPr>
            <p:ph type="title"/>
          </p:nvPr>
        </p:nvSpPr>
        <p:spPr>
          <a:xfrm>
            <a:off x="0" y="365125"/>
            <a:ext cx="12192000" cy="1325563"/>
          </a:xfrm>
          <a:solidFill>
            <a:schemeClr val="accent1"/>
          </a:solidFill>
        </p:spPr>
        <p:txBody>
          <a:bodyPr>
            <a:normAutofit/>
          </a:bodyPr>
          <a:lstStyle/>
          <a:p>
            <a:pPr algn="ctr"/>
            <a:r>
              <a:rPr lang="tr-TR" b="1" dirty="0">
                <a:solidFill>
                  <a:schemeClr val="bg2"/>
                </a:solidFill>
              </a:rPr>
              <a:t>KÜRESEL SERVET DAĞILIMI</a:t>
            </a:r>
          </a:p>
        </p:txBody>
      </p:sp>
      <p:graphicFrame>
        <p:nvGraphicFramePr>
          <p:cNvPr id="4" name="İçerik Yer Tutucusu 3">
            <a:extLst>
              <a:ext uri="{FF2B5EF4-FFF2-40B4-BE49-F238E27FC236}">
                <a16:creationId xmlns:a16="http://schemas.microsoft.com/office/drawing/2014/main" id="{9912B6AC-BF68-0467-CFCD-4E4E0B8F6CFA}"/>
              </a:ext>
            </a:extLst>
          </p:cNvPr>
          <p:cNvGraphicFramePr>
            <a:graphicFrameLocks noGrp="1"/>
          </p:cNvGraphicFramePr>
          <p:nvPr>
            <p:ph idx="1"/>
            <p:extLst>
              <p:ext uri="{D42A27DB-BD31-4B8C-83A1-F6EECF244321}">
                <p14:modId xmlns:p14="http://schemas.microsoft.com/office/powerpoint/2010/main" val="3137688710"/>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965022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544</TotalTime>
  <Words>1353</Words>
  <Application>Microsoft Office PowerPoint</Application>
  <PresentationFormat>Geniş ekran</PresentationFormat>
  <Paragraphs>152</Paragraphs>
  <Slides>24</Slides>
  <Notes>22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Aptos</vt:lpstr>
      <vt:lpstr>Aptos Display</vt:lpstr>
      <vt:lpstr>Arial</vt:lpstr>
      <vt:lpstr>Times New Roman</vt:lpstr>
      <vt:lpstr>Office Teması</vt:lpstr>
      <vt:lpstr>GÜNÜMÜZ İKTİSADİ SORUNLARI ve AHİLİK DEĞERLERİ  </vt:lpstr>
      <vt:lpstr>GİRİŞ</vt:lpstr>
      <vt:lpstr>ARAŞTIRMANIN AMACI</vt:lpstr>
      <vt:lpstr>ARAŞTIRMANIN PROBLEMİ</vt:lpstr>
      <vt:lpstr>YÖNTEM</vt:lpstr>
      <vt:lpstr>AHİLİK SİSTEMİ</vt:lpstr>
      <vt:lpstr>AHİLİĞİN TEMEL İLKELERİ</vt:lpstr>
      <vt:lpstr>GELİR DAĞILIMI BOZUKLUĞU</vt:lpstr>
      <vt:lpstr>KÜRESEL SERVET DAĞILIMI</vt:lpstr>
      <vt:lpstr>AHİLİĞİN GELİR DAĞILIMINA YAKLAŞIMI</vt:lpstr>
      <vt:lpstr>HAKSIZ REKABET VE TEKELLEŞME</vt:lpstr>
      <vt:lpstr>AHİLİKTE REKABET ANLAYIŞI</vt:lpstr>
      <vt:lpstr>İŞSİZLİK SORUNU</vt:lpstr>
      <vt:lpstr>PowerPoint Sunusu</vt:lpstr>
      <vt:lpstr>AHİLİK VE İSTİHDAM</vt:lpstr>
      <vt:lpstr>YOLSUZLUK VE KAYIT DIŞI EKONOMİ</vt:lpstr>
      <vt:lpstr>Yolsuzluk Algı Endeksi Karşılaştırması</vt:lpstr>
      <vt:lpstr>AHİLİKTE AHLAK VE DENETİM</vt:lpstr>
      <vt:lpstr>AŞIRI TÜKETİM VE TÜKETİM KÜLTÜRÜ</vt:lpstr>
      <vt:lpstr>PowerPoint Sunusu</vt:lpstr>
      <vt:lpstr>AHİLİKTE TÜKETİM ANLAYIŞI</vt:lpstr>
      <vt:lpstr>HANGİ İLKE HANGİ SORUN</vt:lpstr>
      <vt:lpstr>GENEL DEĞERLENDİRME</vt:lpstr>
      <vt:lpstr>SONUÇ VE KATKI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Zeynep Sare Yaraş</dc:creator>
  <cp:lastModifiedBy>Zeynep Sare Yaraş</cp:lastModifiedBy>
  <cp:revision>10</cp:revision>
  <dcterms:created xsi:type="dcterms:W3CDTF">2026-01-05T19:14:49Z</dcterms:created>
  <dcterms:modified xsi:type="dcterms:W3CDTF">2026-01-08T20:37:57Z</dcterms:modified>
</cp:coreProperties>
</file>